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FCAB-46C0-4BE6-8018-8CF39A60092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FA1A6-3A10-47E8-809B-9F8CD5882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TP – Students will design an animated sequence using Microsoft </a:t>
            </a:r>
            <a:r>
              <a:rPr lang="en-US" dirty="0" err="1" smtClean="0">
                <a:latin typeface="Berlin Sans FB Demi" pitchFamily="34" charset="0"/>
              </a:rPr>
              <a:t>Powerpoint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11266" name="Picture 2" descr="http://blogs.villagevoice.com/runninscared/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533900" cy="4418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TP – Students will design an animated sequence using Microsoft </a:t>
            </a:r>
            <a:r>
              <a:rPr lang="en-US" dirty="0" err="1" smtClean="0">
                <a:latin typeface="Berlin Sans FB Demi" pitchFamily="34" charset="0"/>
              </a:rPr>
              <a:t>Powerpoint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erlin Sans FB Demi" pitchFamily="34" charset="0"/>
              </a:rPr>
              <a:t>What should my sequence be about?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ELA Topic or creating an animated story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Science Topic or example of a process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Math concept or problem solving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S.S. change over time or important event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TP – Students will design an animated sequence using Microsoft </a:t>
            </a:r>
            <a:r>
              <a:rPr lang="en-US" dirty="0" err="1" smtClean="0">
                <a:latin typeface="Berlin Sans FB Demi" pitchFamily="34" charset="0"/>
              </a:rPr>
              <a:t>Powerpoint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erlin Sans FB Demi" pitchFamily="34" charset="0"/>
              </a:rPr>
              <a:t>How can I do this?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Go to my website </a:t>
            </a:r>
            <a:r>
              <a:rPr lang="en-US" sz="3200" b="1" i="1" dirty="0" smtClean="0">
                <a:solidFill>
                  <a:srgbClr val="FF0000"/>
                </a:solidFill>
                <a:latin typeface="Berlin Sans FB Demi" pitchFamily="34" charset="0"/>
              </a:rPr>
              <a:t>127tech.edublogs.com</a:t>
            </a:r>
            <a:endParaRPr lang="en-US" sz="3200" b="1" dirty="0" smtClean="0">
              <a:latin typeface="Berlin Sans FB Dem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View the category about animated sequences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Watch the video – try to follow the example instructions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There are 2 main ways to create animation – through duplication or the animation tab in </a:t>
            </a:r>
            <a:r>
              <a:rPr lang="en-US" sz="3200" b="1" dirty="0" err="1" smtClean="0">
                <a:latin typeface="Berlin Sans FB Demi" pitchFamily="34" charset="0"/>
              </a:rPr>
              <a:t>Powerpoint</a:t>
            </a:r>
            <a:endParaRPr lang="en-US" sz="3200" b="1" dirty="0" smtClean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TP – Students will design an animated sequence using Microsoft </a:t>
            </a:r>
            <a:r>
              <a:rPr lang="en-US" dirty="0" err="1" smtClean="0">
                <a:latin typeface="Berlin Sans FB Demi" pitchFamily="34" charset="0"/>
              </a:rPr>
              <a:t>Powerpoint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erlin Sans FB Demi" pitchFamily="34" charset="0"/>
              </a:rPr>
              <a:t>What do I need to know?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You must search for and use clipart to have a smooth animated sequence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You can get a background image from anywhere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I will teach you timing patterns and sound at a later juncture of the project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latin typeface="Berlin Sans FB Demi" pitchFamily="34" charset="0"/>
              </a:rPr>
              <a:t>Ask me if you want to find out how to </a:t>
            </a:r>
            <a:r>
              <a:rPr lang="en-US" sz="3200" b="1" smtClean="0">
                <a:latin typeface="Berlin Sans FB Demi" pitchFamily="34" charset="0"/>
              </a:rPr>
              <a:t>do something</a:t>
            </a:r>
            <a:endParaRPr lang="en-US" sz="3200" b="1" dirty="0" smtClean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TP – Students will design an animated sequence using Microsoft Powerpoint</vt:lpstr>
      <vt:lpstr>TP – Students will design an animated sequence using Microsoft Powerpoint</vt:lpstr>
      <vt:lpstr>TP – Students will design an animated sequence using Microsoft Powerpoint</vt:lpstr>
      <vt:lpstr>TP – Students will design an animated sequence using Microsoft Powerpoint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– Students will design an animated sequence using Microsoft Powerpoint</dc:title>
  <dc:creator>Administrator</dc:creator>
  <cp:lastModifiedBy>Administrator</cp:lastModifiedBy>
  <cp:revision>2</cp:revision>
  <dcterms:created xsi:type="dcterms:W3CDTF">2013-10-01T13:53:34Z</dcterms:created>
  <dcterms:modified xsi:type="dcterms:W3CDTF">2013-10-01T14:08:13Z</dcterms:modified>
</cp:coreProperties>
</file>