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C13FF-A81D-49A6-B20A-F2DAFA82A34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2C2A-1311-4737-8D7A-0BC57A91B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7tech.edublogs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TP – Students will illustrate an example of being a digital citizen by creating an electronic poster/presentation</a:t>
            </a:r>
            <a:endParaRPr lang="en-US" sz="3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905000"/>
            <a:ext cx="853440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0" y="1371600"/>
            <a:ext cx="0" cy="50292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1371600"/>
            <a:ext cx="4038600" cy="5847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Positive</a:t>
            </a:r>
            <a:endParaRPr lang="en-US" sz="32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1371600"/>
            <a:ext cx="4038600" cy="5847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Negative</a:t>
            </a:r>
            <a:endParaRPr lang="en-US" sz="3200" b="1" i="1" dirty="0"/>
          </a:p>
        </p:txBody>
      </p:sp>
      <p:pic>
        <p:nvPicPr>
          <p:cNvPr id="11266" name="Picture 2" descr="http://venspired.com/wp-content/uploads/2013/08/digcit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3505200" cy="4536141"/>
          </a:xfrm>
          <a:prstGeom prst="rect">
            <a:avLst/>
          </a:prstGeom>
          <a:noFill/>
        </p:spPr>
      </p:pic>
      <p:pic>
        <p:nvPicPr>
          <p:cNvPr id="11268" name="Picture 4" descr="http://1.bp.blogspot.com/_aQ_eQinV06I/TJnoeXRwVAI/AAAAAAAAADI/7QO52YIXg9s/s1600/cyberbully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81200"/>
            <a:ext cx="4114800" cy="4453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152400"/>
            <a:ext cx="8686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 – Students will illustrate an example of being a digital citizen by creating an electronic poster/presentation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295400"/>
            <a:ext cx="9025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 can I create a Poster?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209801"/>
            <a:ext cx="853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Decide what program you would like to use to create your poster?</a:t>
            </a:r>
          </a:p>
          <a:p>
            <a:r>
              <a:rPr lang="en-US" sz="2400" dirty="0" smtClean="0"/>
              <a:t>	Microsoft Word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Microsoft </a:t>
            </a:r>
            <a:r>
              <a:rPr lang="en-US" sz="2400" dirty="0" err="1" smtClean="0"/>
              <a:t>Powerpoint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Microsoft Publisher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 drawing program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Are you going to incorporate images?  From where?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Will it be a presentation or a poster?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Is your message going to be about positive or negative citizenship?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Think about what you want people to learn from your poster?</a:t>
            </a:r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solarfeeds.com/wp-content/uploads/microchip-bl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696277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19800" cy="13715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For help with the project, go to –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hlinkClick r:id="rId3"/>
              </a:rPr>
              <a:t>www.127tech.edublogs.com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			</a:t>
            </a:r>
            <a:endParaRPr lang="en-US" dirty="0" smtClean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 – Students will illustrate an example of being a digital citizen by creating an electronic poster/presentation</a:t>
            </a:r>
          </a:p>
        </p:txBody>
      </p:sp>
      <p:sp>
        <p:nvSpPr>
          <p:cNvPr id="1026" name="AutoShape 2" descr="https://mail-attachment.googleusercontent.com/attachment/u/0/?ui=2&amp;ik=9df662cd27&amp;view=att&amp;th=1412668cd57a8ec5&amp;attid=0.1&amp;disp=inline&amp;safe=1&amp;zw&amp;saduie=AG9B_P-B_MDtEekDl1-m3Z_EGyVw&amp;sadet=1379328987413&amp;sads=DSpeJ3x0XlqnbfaIh5Zff-gqp7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mail-attachment.googleusercontent.com/attachment/u/0/?ui=2&amp;ik=9df662cd27&amp;view=att&amp;th=1412668cd57a8ec5&amp;attid=0.1&amp;disp=inline&amp;safe=1&amp;zw&amp;saduie=AG9B_P-B_MDtEekDl1-m3Z_EGyVw&amp;sadet=1379328987413&amp;sads=DSpeJ3x0XlqnbfaIh5Zff-gqp7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4800600"/>
            <a:ext cx="464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or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email </a:t>
            </a:r>
            <a:r>
              <a:rPr lang="en-US" sz="2800" dirty="0" smtClean="0">
                <a:solidFill>
                  <a:srgbClr val="FF0000"/>
                </a:solidFill>
              </a:rPr>
              <a:t>Mr. </a:t>
            </a:r>
            <a:r>
              <a:rPr lang="en-US" sz="2800" dirty="0" err="1" smtClean="0">
                <a:solidFill>
                  <a:srgbClr val="FF0000"/>
                </a:solidFill>
              </a:rPr>
              <a:t>Sillman</a:t>
            </a:r>
            <a:r>
              <a:rPr lang="en-US" sz="2800" dirty="0" smtClean="0">
                <a:solidFill>
                  <a:srgbClr val="FF0000"/>
                </a:solidFill>
              </a:rPr>
              <a:t> at –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mrsillmanteach@gmail.com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 descr="techblo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2514600"/>
            <a:ext cx="3625216" cy="2042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TP – Students will illustrate an example of being a digital citizen by creating an electronic poster/presentation</vt:lpstr>
      <vt:lpstr>Slide 2</vt:lpstr>
      <vt:lpstr>TP – Students will illustrate an example of being a digital citizen by creating an electronic poster/presentation</vt:lpstr>
    </vt:vector>
  </TitlesOfParts>
  <Company>NYC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– Students will illustrate an example of digital citizen by creating and electronic poster/presentation</dc:title>
  <dc:creator>NYCDOE</dc:creator>
  <cp:lastModifiedBy>NYCDOE</cp:lastModifiedBy>
  <cp:revision>10</cp:revision>
  <dcterms:created xsi:type="dcterms:W3CDTF">2013-09-12T10:55:13Z</dcterms:created>
  <dcterms:modified xsi:type="dcterms:W3CDTF">2013-09-16T11:05:26Z</dcterms:modified>
</cp:coreProperties>
</file>