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EF35-1F6B-4D8D-9DCB-6DFF58F51BDF}" type="datetimeFigureOut">
              <a:rPr lang="en-US" smtClean="0"/>
              <a:t>3/25/2015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E118C-9116-4172-9F80-D0AA6811A2C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5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  <p:pic>
        <p:nvPicPr>
          <p:cNvPr id="6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</p:spPr>
      </p:pic>
      <p:pic>
        <p:nvPicPr>
          <p:cNvPr id="7" name="Picture 2" descr="http://www.sewerhistory.org/grfx/wh_region/canada_mc/images/01-aerial-tribut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  <p:pic>
        <p:nvPicPr>
          <p:cNvPr id="1030" name="Picture 6" descr="http://4.bp.blogspot.com/-uWcWev0-3F0/UqgoLuvTBGI/AAAAAAAAAng/abu8Q7C3k64/s1190/ninja_turtles-39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295400"/>
            <a:ext cx="3881003" cy="2057400"/>
          </a:xfrm>
          <a:prstGeom prst="rect">
            <a:avLst/>
          </a:prstGeom>
          <a:noFill/>
        </p:spPr>
      </p:pic>
      <p:sp>
        <p:nvSpPr>
          <p:cNvPr id="10" name="Rounded Rectangular Callout 9"/>
          <p:cNvSpPr/>
          <p:nvPr/>
        </p:nvSpPr>
        <p:spPr>
          <a:xfrm>
            <a:off x="228600" y="0"/>
            <a:ext cx="3886200" cy="838200"/>
          </a:xfrm>
          <a:prstGeom prst="wedgeRoundRectCallout">
            <a:avLst>
              <a:gd name="adj1" fmla="val -15041"/>
              <a:gd name="adj2" fmla="val 101102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evil Shredder is going to blow up the building!  Let’s get him!</a:t>
            </a:r>
            <a:endParaRPr lang="en-US" dirty="0"/>
          </a:p>
        </p:txBody>
      </p:sp>
      <p:pic>
        <p:nvPicPr>
          <p:cNvPr id="1032" name="Picture 8" descr="http://3.bp.blogspot.com/-7MooEn12KMg/U2jGFtViMWI/AAAAAAAAA7c/9Xe9bikgaec/s1600/Rapha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066800"/>
            <a:ext cx="2667000" cy="2667000"/>
          </a:xfrm>
          <a:prstGeom prst="rect">
            <a:avLst/>
          </a:prstGeom>
          <a:noFill/>
        </p:spPr>
      </p:pic>
      <p:sp>
        <p:nvSpPr>
          <p:cNvPr id="12" name="Rounded Rectangular Callout 11"/>
          <p:cNvSpPr/>
          <p:nvPr/>
        </p:nvSpPr>
        <p:spPr>
          <a:xfrm>
            <a:off x="4876800" y="0"/>
            <a:ext cx="2895600" cy="1219200"/>
          </a:xfrm>
          <a:prstGeom prst="wedgeRoundRectCallout">
            <a:avLst>
              <a:gd name="adj1" fmla="val 36495"/>
              <a:gd name="adj2" fmla="val 7320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 order to blow it up he needs to calculate the volume so he knows how much TNT to use!</a:t>
            </a:r>
            <a:endParaRPr lang="en-US" dirty="0"/>
          </a:p>
        </p:txBody>
      </p:sp>
      <p:pic>
        <p:nvPicPr>
          <p:cNvPr id="1036" name="Picture 12" descr="http://images.disneyandcartoons.com/_/rsrc/1400092344935/ninja-turtles-cartoon-clipart/Donatellon_199.png?height=320&amp;width=3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038600"/>
            <a:ext cx="3048000" cy="3048001"/>
          </a:xfrm>
          <a:prstGeom prst="rect">
            <a:avLst/>
          </a:prstGeom>
          <a:noFill/>
        </p:spPr>
      </p:pic>
      <p:sp>
        <p:nvSpPr>
          <p:cNvPr id="15" name="Rounded Rectangular Callout 14"/>
          <p:cNvSpPr/>
          <p:nvPr/>
        </p:nvSpPr>
        <p:spPr>
          <a:xfrm>
            <a:off x="0" y="3505200"/>
            <a:ext cx="3124200" cy="1447800"/>
          </a:xfrm>
          <a:prstGeom prst="wedgeRoundRectCallout">
            <a:avLst>
              <a:gd name="adj1" fmla="val 56268"/>
              <a:gd name="adj2" fmla="val 3284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Yeah, but he would have know to multiply the buildings length*width*height to find that out.  He’s not that bright!</a:t>
            </a:r>
            <a:endParaRPr lang="en-US" dirty="0"/>
          </a:p>
        </p:txBody>
      </p:sp>
      <p:pic>
        <p:nvPicPr>
          <p:cNvPr id="1038" name="Picture 14" descr="http://1.bp.blogspot.com/--ER6OXytMR0/UqgUtJBu9jI/AAAAAAAAAnY/6Qm7spZI4Rc/s1600/ninja_turtles-79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505200"/>
            <a:ext cx="3124200" cy="3124200"/>
          </a:xfrm>
          <a:prstGeom prst="rect">
            <a:avLst/>
          </a:prstGeom>
          <a:noFill/>
        </p:spPr>
      </p:pic>
      <p:sp>
        <p:nvSpPr>
          <p:cNvPr id="17" name="Rounded Rectangular Callout 16"/>
          <p:cNvSpPr/>
          <p:nvPr/>
        </p:nvSpPr>
        <p:spPr>
          <a:xfrm>
            <a:off x="7086600" y="5943600"/>
            <a:ext cx="2057400" cy="914400"/>
          </a:xfrm>
          <a:prstGeom prst="wedgeRoundRectCallout">
            <a:avLst>
              <a:gd name="adj1" fmla="val -64594"/>
              <a:gd name="adj2" fmla="val -2775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Can’t we just get some pizza instead!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edia.giphy.com/media/OXCpJobKyleCs/giph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ATTACK The Shredder!!!!!!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70</Words>
  <Application>Microsoft Office PowerPoint</Application>
  <PresentationFormat>On-screen Show (4:3)</PresentationFormat>
  <Paragraphs>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Administrator</cp:lastModifiedBy>
  <cp:revision>2</cp:revision>
  <dcterms:created xsi:type="dcterms:W3CDTF">2015-03-25T12:08:14Z</dcterms:created>
  <dcterms:modified xsi:type="dcterms:W3CDTF">2015-03-25T12:43:02Z</dcterms:modified>
</cp:coreProperties>
</file>