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9" autoAdjust="0"/>
    <p:restoredTop sz="94660"/>
  </p:normalViewPr>
  <p:slideViewPr>
    <p:cSldViewPr>
      <p:cViewPr varScale="1">
        <p:scale>
          <a:sx n="79" d="100"/>
          <a:sy n="79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23875-5430-4011-98F9-015F8AB17B99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0DFA9-51E3-45F3-BFA1-9671BAF33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5027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537C-4B17-4678-A76F-28ADF84AFB4A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744C-8D90-4DC6-90A2-77067023D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537C-4B17-4678-A76F-28ADF84AFB4A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744C-8D90-4DC6-90A2-77067023D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537C-4B17-4678-A76F-28ADF84AFB4A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744C-8D90-4DC6-90A2-77067023D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537C-4B17-4678-A76F-28ADF84AFB4A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744C-8D90-4DC6-90A2-77067023D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537C-4B17-4678-A76F-28ADF84AFB4A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744C-8D90-4DC6-90A2-77067023D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537C-4B17-4678-A76F-28ADF84AFB4A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744C-8D90-4DC6-90A2-77067023D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537C-4B17-4678-A76F-28ADF84AFB4A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744C-8D90-4DC6-90A2-77067023D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537C-4B17-4678-A76F-28ADF84AFB4A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744C-8D90-4DC6-90A2-77067023D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537C-4B17-4678-A76F-28ADF84AFB4A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744C-8D90-4DC6-90A2-77067023D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537C-4B17-4678-A76F-28ADF84AFB4A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744C-8D90-4DC6-90A2-77067023D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537C-4B17-4678-A76F-28ADF84AFB4A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744C-8D90-4DC6-90A2-77067023D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1537C-4B17-4678-A76F-28ADF84AFB4A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744C-8D90-4DC6-90A2-77067023D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ritannica.com/EBchecked/topic/266962/Hispaniola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itannica.com/EBchecked/topic/523129/Pedro-Santana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q=http://www.republica-dominicana-live.com/republica-dominicana/tu-pais/historia/presidentes-dominicanos/pedro-santana.html&amp;sa=U&amp;ei=fig0VPn_NteSsQTTlIGoAQ&amp;ved=0CBYQ9QEwAA&amp;usg=AFQjCNHk30c6u5k_CTp7y3dOLesYd-QT4Q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ritannica.com/EBchecked/topic/49725/Joaquin-Balaguer" TargetMode="Externa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vi.com/q/facts_about__hipolito_mejia" TargetMode="Externa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dominicanrepublic.com/rd/index.php?option=com_content&amp;view=article&amp;id=9&amp;Itemid=18&amp;lang=en" TargetMode="Externa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ritannica.com/EBchecked/topic/1809425/Danilo-Medina" TargetMode="Externa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www.evi.com/" TargetMode="External"/><Relationship Id="rId7" Type="http://schemas.openxmlformats.org/officeDocument/2006/relationships/slide" Target="slide1.xml"/><Relationship Id="rId2" Type="http://schemas.openxmlformats.org/officeDocument/2006/relationships/hyperlink" Target="http://www.britannic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ws.bbc.co.uk/2/hi/americas/country_profiles/1217771.stm" TargetMode="External"/><Relationship Id="rId5" Type="http://schemas.openxmlformats.org/officeDocument/2006/relationships/hyperlink" Target="http://www.infoplease.com/" TargetMode="External"/><Relationship Id="rId4" Type="http://schemas.openxmlformats.org/officeDocument/2006/relationships/hyperlink" Target="http://www.godominicanrepublic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7620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line: Dominican Republic’s History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3505200"/>
            <a:ext cx="822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90600" y="3200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0" y="251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2009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057400" y="3200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800" y="2743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1492</a:t>
            </a:r>
            <a:endParaRPr lang="en-US" dirty="0" smtClean="0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1676400" y="396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1848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276600" y="3124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8956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 action="ppaction://hlinksldjump"/>
              </a:rPr>
              <a:t>1960</a:t>
            </a:r>
            <a:endParaRPr lang="en-US" dirty="0" smtClean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343400" y="3124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3048000"/>
            <a:ext cx="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62400" y="4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 action="ppaction://hlinksldjump"/>
              </a:rPr>
              <a:t>2000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7162800" y="29718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0" y="4038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7" action="ppaction://hlinksldjump"/>
              </a:rPr>
              <a:t>2012</a:t>
            </a:r>
            <a:endParaRPr 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971800" y="51054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hlinkClick r:id="rId8" action="ppaction://hlinksldjump"/>
              </a:rPr>
              <a:t>Resources</a:t>
            </a:r>
            <a:endParaRPr lang="en-US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1492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Christopher Columbus actually found Dominican Republic along with Haiti and named it Espa</a:t>
            </a:r>
            <a:r>
              <a:rPr lang="en-US" dirty="0" smtClean="0">
                <a:cs typeface="Arial"/>
              </a:rPr>
              <a:t>ñola, although some people call it Hispa</a:t>
            </a:r>
            <a:r>
              <a:rPr lang="en-US" dirty="0" smtClean="0">
                <a:latin typeface="+mj-lt"/>
                <a:cs typeface="Arial"/>
              </a:rPr>
              <a:t>ñola</a:t>
            </a:r>
            <a:endParaRPr lang="en-US" dirty="0">
              <a:latin typeface="+mj-lt"/>
            </a:endParaRPr>
          </a:p>
        </p:txBody>
      </p:sp>
      <p:pic>
        <p:nvPicPr>
          <p:cNvPr id="7" name="Picture 2" descr="http://t2.gstatic.com/images?q=tbn:ANd9GcSbN-3FgGAtbdIzIf_1Yn-juC7PzQUv8VGJCH6dYyn-Oo-XzGqKyQ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3700" y="5657850"/>
            <a:ext cx="2400300" cy="1200150"/>
          </a:xfrm>
          <a:prstGeom prst="rect">
            <a:avLst/>
          </a:prstGeom>
          <a:noFill/>
        </p:spPr>
      </p:pic>
      <p:sp>
        <p:nvSpPr>
          <p:cNvPr id="5122" name="AutoShape 2" descr="data:image/jpeg;base64,/9j/4AAQSkZJRgABAQAAAQABAAD/2wCEAAkGBxQTEhUUExQWFhUXGBgaGRYXGBsXGhgYGBcaGBcYFxgaHCggGBolHBgcITEiJSkrLi4vGB8zODMsNygtLisBCgoKBQUFDgUFDisZExkrKysrKysrKysrKysrKysrKysrKysrKysrKysrKysrKysrKysrKysrKysrKysrKysrK//AABEIAQgAvwMBIgACEQEDEQH/xAAcAAABBQEBAQAAAAAAAAAAAAADAQIEBQYABwj/xAA7EAABAgMGBAUEAgEDBAIDAAABAAIDESEEMUFRYfAFcYGREqGxwdEGIuHxEzIHFEJSI3KCkrLSFSRD/8QAFAEBAAAAAAAAAAAAAAAAAAAAAP/EABQRAQAAAAAAAAAAAAAAAAAAAAD/2gAMAwEAAhEDEQA/AM54CDf65pzWunf3n7pd4lPZu9A3wmd++qeIZ1lzTjLc09jtctMEDGwilfCF0p9vYozIoz7/AJvXOfPG6SCL/EBWWe5JTCG+qITrmnZ1G+SCOWZ4bzQzDHkpDycx3CGW8vJAMwp5pTCFN+hRHBKZ5b9EAHwkyJBrTfmpInlvouIkaDHTzkgj/wAE9/KeYfbQFEcwgXdKJ/g0QRyzAE9vgpIkE7n7KSYeY9PcrpDHLRBGEGndIYOtev7UpzMhvumuG8uyCOWH0z1zRizdVwFbkTw6V3qgb4SOXX9JRMXX5fKcRmMsFwaKU980EU9NlFh6oMQ1KQuQSy7T4vXfycjduiiF0xXLl6p4PsgOyIlfyyUdrqrg6fLeSAxfW7fVc6JPBDA3u9J13pVA8uQy7njugSi/r7alNedd90DiRv8ASc129hNBO5p4nyQcZT3mueRf+vRNCLMzQIBiiCVD8Jt2ndF8Uq780COAzl2+EB0p/n0oiueTfKScBTDp83IBU0vSGvZG95Z4ySCc8N1QDbLG+mSI1g3JNiEgpTE3P5QPkJX+iY8bEkgMt+9yeB1QQXjX1TZzx30RH0mhPv37oHMnOh30TgTogzlnJFhjTsgVs54Y7quB031T0hvnjJArRPlNODeXl7LiOa4nndu/BAjWaDyTHCt3p5IjXbmubff6fCAYaMvT5RRypmlo0TLgB00moFs4uxk/D9xEsKXIJUR4AmaCWNPdVFs45WUPufidyq7VbHxTWZ0FyRlmzv8AlAsS2vcaknqQESBb4rLnHkTMHnp2RQ0DnopFlskzgPTqcce3YFHFPtP2f2NRM+E4SHM/CvuGvL2gvaWnKRHYTuKprRZh4e12OFRmpnBbf/8AycRMXGd+Q1QW5ZXHz01TWtGqIOYwyTXM5eSCO5tcfP2XDr5/tPOApS65M8JN8kDJ5z31ThjOfn7pQ2W/hKL9/tBEiOvrvoo5dWc0SMSPPeSjtM/LGfsgMDVSYJmN/KDDOg30RGHyQFcdcUktcMj7LgNPSeKeIfRA4DJNeD+U6Wm5KLbrU2G2b6CstTyCApEryqy3cba2jCCc6kBUVv4q59B9rchupUKHXqgm2viL4n9nE3SE6CmAwSQYZJrriOk0yEy9TrOycpAaz0QdDhypSVx3u5FINwlMXnKd55rm1+1sr6nXTeKmMhho7d+28UCQbOJid5xx89+qO/LtOd/KVN6TCyICdDuu8cL0cmn279t85gj6gV5Y9KXU55KsjsrS8XVyVpDJzr7YYfHsg2hudcM+g3mgseD8TEUSdLxjzGisH0N3msW5vgdMGUzpQ4SktHwviQifa8yfkaeKWI1nggnS2U4Mx36J5cNUjXDf4QAl79UIUPsEWKcigF1dd5oIlpFTPXNRi4NE8L9zRLZE9VUcXiHwgBB0Tizj/Wm8UWx8awf3HuqNrpJ7mzqEG5s8YEUNNFIaaLz+y258M0cRmM+nRXti+phIiIPu0x0lOiC54pxFkFs3GZwGaxNttrori5xnlkBkElutjory5360Qg1BzBX5R4Zl7oIp1RG0v/KCU14l08/lPhRZgyoMvlQi+7TDLnmiwmk4ILWzRxcMBfp381KhDxblrifVCsFmnIATJwlMz6VK1/BPouLFl43CE01l/d2d1wPXogzcODKpN26T3rVKA26cz19qFaj6q+iXQGtex73Mn92YnjQSxVJZ/p6Uy9rouXgBPXL9oIkQyup1lyls+6HGHPUbuUu38BfDMqwneGZDjgbmyOMpmQzCqI0Yijq6i4zz1xQMtTR3ywO/VABLhOdRfhdXv8I8RwkaippyxUGE6T5G436oLzh3Gj/WL0d/9vlS7fxpjKf2d/xGHM3LPR4XO4KK6EaY4T8kE2NxSJEcD/UYBtAPkq/4c5xYC4TPKsuSquF8ODpE/wBcTmdFfshg0CCotgv56Kpt7ft5eitrXeeahWyH9hrOiDPo0KKMUMMTJSQSnww4KKIckRkTe90UqUxXcr0EEDpontRLRCIQ2ulRA5xljM+nNMBKUjp+ylhw0DobJm7Lr+Fd8I4c6K4BtBn8aqHZLKXEUkPVaKx2sQvtHWiDZfTthhwQA1oni7E8ytlZXTukLliuDi0PALGBrTWbj6BXcLiEWCR/NDBbP+wI+PVBrmtmJOAM7wcU6yWGC0zENgOjQoditbXtDmGmIxCmA1PRAnFeFQIwlFY13OfsVT236es/8ZYILfDIiXxW/VWdrtjWTLzIDNU0fisWJWFD+3DXrPHRB499W8HNmjOaz+pAcBofyCsyX1XpX1mzxuaXN8LpFhBNJGoI0MisLxGwEGY3ege13iaOVeex5JtjspiOAbjjgFHsjzQY5rX8JsP8baj7r580BYdm8IDRhTsNAihpnXfcI3g0x3OqQN030QZq2H7up3zUSJ3nz6qXbAJ9VFcLjKkt3oKOKJEoYapdtH3E7kopblvD3QMM573+kWE7e+XomECe+a6SCW5kxKY746+SiugmaJDPf9hTIQAbqUDIdkmEeDZJHXdyfD5YKRBNZ7vQWdnsJDAcced6Zw6B/wBUeK4HpNaTgvhe2RlvNRfqPghaPFDMgbwL/mSDUcG4zDA/uxjG3vdQeZuUuPx6zxB4WRocWdPDcHA0oZS9V5xwzhTXGUcupLw/aXDlIEET0Xo30xw1jITofh8YeAKt8LWNHiMmzJJM3EzQZuPxQ2SMDDDg0gjwuJI6HELf8Ct5jQg+YmcBgq76m4XCFmEMCcvuE6kHQ9F30VZQG43XIK360t3/AO0yHP7Q0EgZm7yU2xfUtnaPCY8FrgJeEmd2ZmApvF+AsjPcXNrME1l4hIAAnEUl1Cz7PpOFDikhsmykYfhAcW+LxBheTItmBhWQ5oIn17FY+C1zZB3jAocJEzBy1WBjeIid/qtXx7g7ocNz5AQ/GC1k/wClTOR/41uwWdtMVoFJIIXDyIbw7w9D7ZFbKCQ6ox2ZrGGPM77LRcFfQ3y9z2yKCxcy6+/eF6G4XX+nZHDqXoLwLp06+yDL2l0ia76KI6c76KTa3VuHNRC7TogjW9tAadlXtVpEhzBEqS3cqwtkgZv1XNCUt3VOYgPBajgU/aFDOO93KSxhQPD6SArJHgg03+1Ggs8LherMMoMJIJ3B7UWOlOnPeq3vD/DEEjdivM2uIqtX9P8AE5SB80Gzsn01J04bxLI91dwbMWCbjMjAKFw21ghWDotJ3oKa3Rx4iXp3A3gPPhnI4LJ8b4q+JaHNhmQZMcyDUz6Kx+luIgv8L6O3cg3BI8YOBEu6S0WcYyI1wT45aRQjnqhxo02gi+h7oMx9cMBssTCTZrx6XiNJTx3vFek/XvESLPEbiSAJaledcPIBrId0DnWQtlMCWB3irjgbpEjS4nXfdVEaNN1+81dcLhXmRwGPXBBPe+RwTSa3Dy/C59Sb99Eycq5IMrHMycd90AivzJPjj7pHdfRMc7JB0gc1CtkGRpcpYPeiSMyYlRBWeHfZObvySPZIyN4TC073ogkwXVU9ppVVMM5qXDjUvQTLO6ZJ7d1b2WGSKykqSwuBcSVoYE5UnvVAwwADdv2UyxQ5OBE6KM8V8Q3VWXC5OO6INn9PkuE981dWmL4RLFUv0q8XTmoP1Lxv+MEynXCqDIcagPZFeGzqSZtOZn6lLYLLaYp+xkUlv+7wiUtXU81NgcZLiCIJecC4HwjyWns3GbUxom2CWGX2DDKc/CfMoLLg3Anthg2mM97jI+Bp8LQMib3eiu7U4eGbbpS+FQNtVsfNwEJzZT/sW+EYAU+5dD4p/wBN5OGGqDGfW0fxRWsnSpPSgWWjWWTSTPpu9WPGLX/LGc+cq09FFtLwaDACspII1iAcQC2chLI91orDDIbInL0koNisREjzxn7UVlDYJSkPJASWqA911Z8vwUTH9ZIMUywCDMWsTdvNAojRW1QXCt/ogQ8k+G2qG6SUc0Cx7NMTx3gq8sInMK3gOkZfCI6A1x/CCgIG+qQOw3irt/CWm475IY4GTjLmgj2B2AWjsL6Sn0VH/wDjTCImRU3T8+SsLM+RncgtojCQff15JlltHgeDn+09sUOlP89FGtkIDO7dEGr4Xbv44ninIFLbIDYrzM0wWVg26X2u5hysOFcRnEE8TJBpLDwZ2DJ8rjretA3g4LRMNnKWFRzCJwWIC0VorJzwMUFVCZ/A3EDWqxH1Jbi5xYwSaZkyWv8AqC1hrSTRYR9fuzr0wx3NBTf6V05AfFdVLhWUNv8AEefmpP8AIBICnZI90x009kBDEwkZaA0T2P5+fworucq0u+U9jtd0QGmdfNAjmmKIOe6IbzqN9UFDGbPLfkoxJ3y5I0e9Rn3oEBlknC9MKIxlUD4c54bvU2DB7KH/AKuGKEnp8qVD4jMyhjfWpQSnRGsALjL1PkokXiDiJNEhdqiQuHPeZkGdb/REfw4ikvZBWifiBJJJzUtmPwkdAR22eY1QLCeQaUUoODrzePbyUItMsdUrDIjfqgbarNK5RoURzHggKTHnOnZRI0d2nOhog2XB/q1rQA6hyJ9FaxPqyHKfirzXmMMueQAJ8gtdwD6NfEBiRZ+ECjbpnDogk2/izrQaf01pPQaaqLFiYcktreIUmvBaZSF8ukvRR2xGun4T4hoZy6BA6JUi69P7b6XpjwAcfPyTm9fNAmP5/C4HewmPHPz31XAHXzQEL7rsN5pKzwnvNN7+aG4nxAD3yQUke/fso7zkpFpb26KttFqAu30QFiRAL1Ej2hzsZBAc4k13mlnffv8APqg4hOgRS0gg3GaaIcz+ZdeQTiyX63sIPVPoHjEK0ShRAP5gKGn3jH/yvotVxLgzHCjQDpivBLFa3Q4ge0ycDMEf7SMRqvfvpLizbdZw50hEAAeAJVl/aWR+UGO4jwvwlQIVj0XoXEuHltXCn/K8fhVR4ODcgyrbFKQIvronQrC0mXnJaKPwnw0lmnWThxmKUz37oM5G4OCKGqSD9NF1AF6RZ+CDw1AGvurCy2QM6IMn9P8A0SGEPeBPLZWntkMMZICmSntfM6KBbX+IyyQVdt4RDjsk4AzzzXlP1d9LxLM4vh+LwT/sKeE1kCR66L2yxtITLRwxkdkSG8Ta4SOmvPFB8+WP6ge0yifcPP8AK0dktrYgmwz0uI5hUP1VwR1mjPYf9pIuvF4IGoVPBtDmEOaZbxQbqKU0E6a7vVVw/jbXyESQOeB6K18QlcOn4QKZ577pIY+4TkRXRNnp6Js/uFM95oMpb7bOgPX0vVawTN2OV2k8k/w4z3vNFYzvynrhegbnu6slJhWcmZvA7Gst41RIEIX3533Z3VvzUyHClSQnfSt1Km80Mxd5IIwZQA6SkL5VN9Zy5X6KM+EdcpzmLpX+93OqtmQzPLXM4mYvyrO8oL4YxHlIaXXCRrXAIKhzOW547u0Ww/xtx7/T2gBx+xwDHzlIA3POoOOpWbiwp13reND3CBBJY4aEct080H1FBiB4wc12dxBp1kAo7+Fj+0MzH/G/lI+xWb+guImJAZJ03TDCcDX+0hmPULbQxPnLtMSEggpokEGhFd9kODYSDPyV9Ggtd/Yf+QpiBjeOaEbGcCCNaHSiBsKXh3kosdxIkBVTRZ3C9pTS3QoAQYZazVRIdnM65q0/iJwPZL/pycJc6IIzKBTIEPwiored6J0KzAVnN34w15pLfF8LTmesgbyg8n/yVw8Pe6LK+Tef/Hzp1XldogScctz91719WWAfxuycG+h9J+S8W4vALXluc+4vHZBTPbv0Vhw/izoYkatxBUV8Od3b5Qntp+tyQbKzWtkQTaeYXRxW876LIWa0uhum0yw3otPw23tjSFzheLsDORncgyg3JGhuN4phsb0QoYrf1zU2ziVDPuK5ckBYLDOl+tajoZn5U2GXUEp5HDSXMTGCBZxWgxz9R+Udolia3ypQznz/AAgJzrnO+VK9ZD/1QnS5DIUxM8wcRRPFL6nlTkBUVPr1THAV/cxyzx6oIrjWsxI3ypeJ8/8AcVEjCYu19/dSXCdcuhlueyozse8z3Ne3dB6B/ivivhifxuNDXq0k055aBe0w2THMCvKQXzL9O24wozXCha4OHuF9JcNtLYkJj2/1cwEdRNBNaTjI06359UoaJ3110M/wuaak7un7J0/WvIICMHa75PdcGnXLG4fK7wio3gkawe3mgf4T0v7eyHz531FdE5zN75+STwjyqgUaaeSDHhzmDdd8+RRyKb3ihxTWWvrsIM59RwSYLv8At9BP2814p9VQfDFJGB9RPpj2XufHD/03jQ//ABcvHfrCBKpuLQT/AO1PUIMbErf7b3gEN4w8saZ5J73Vy9fLeqZcJ673z5IBPZhj611XQWEGhu8vz8J4z3XLfoE4CY569bxf0/QR4YM5gdPLHeCmwKmftTl+FBnImanQHX4+Rx3eglF4nIXzzl+v0ijnW8+sz690IPvON2uv6TmPlf3PK+m70DxHEryMQdMKjT0xTC4SmLt5YykkjRLpzBpfTdPXBCOdMqdMAgFFeZGdex8u57IYOEq6CuExI9uiISZ16YEzn8Jr5UrhfpLDnNA2E6TwZ+1+YOC9c/xz9XMawQI58BafscZ+EtqSCcKnGkiF5G015SwmeakwY5b/AFJF1LwTKuKD6WgWxjqse1wNJtcHDGRoeSkiJXeZ+V85WLjL2kTxuIn5AgYaq1Z9Zx2j7YsZuc3THl37oPfQ6/eSJCfvfNeIwf8AIVooP5J82gn0vUpv+TIzZzcw1rNt2dxAQexuib7/AAlY6vdeSQ/8nRD/ALYfn1uO5FK7/JEfBsOegJ90Hrk67xCYD5fheMxf8kWl10QD/tZhpf6qpt31haHzBjPM9SJ43AikqyGeiD076k4xCYHB0RodIiU5m6QoKheV/UvEmvbMcpnUAXdPJU1ptpdOUxO+ZJ8sTPXDvEcJ34Z0AupdUXeuNAg+Ku9i/wA+c3MHMzx9KYUl3bkucyUxj8z/AD3OSTx4Xj8V+3vTUyuCBXDtdz+RhflcQiwhMn085kX+WeIKF4t3+eNBLUahOg7FCa+t1/obwiMYb7q59JSUizHT96nuOyZLp7fIRoTZ39cNK5TuQSGPO/3uSXnfzn64U8kjay67kPziueaX4UrpeK34dUDXOnIb5BDnkfnc6pIeM958kQDP89EA3ieOnbckhd0u13miOHxl6bomtYJb90DHMOnxP8IhZn+NMU5rDlr1+PdLhjIYXz5+dOaDmznpnuvpijwwcTid8++CHCFJEb5I7ma7yCBvikL6by35J0ibp9KeeP66LKYAN+GEp6DmNK8lxZSu9e89zQK2KZXnq7c8OyVzp4VzHsRXLck1p6jKUvX3OHNdOc7vLkgEWilKefXP88ksSKZzv1pWuXvPDQzc6EZjPOtJzxG/ObYQIJLqaT86cr/YVB1+P48vTLQJpFDfXC4b+bpFLChEiRv5geh6SGQ0RHkSE78swNKT/B5EIkRkj07XDG/0wOCiub+vIz32KlxDiJc6b3zCERMieO+uVJ8wgEYffvTYn5go1nErpgVnM/kVpnNNcJSxn+7u966zjSt3/I/igHYoBxLOd7qiwoZkPSX75JVyCQIU/SZzyvoeeeib/GScz1v70NUq5A3+GfLtddNKIdAJfH4XLkD/AOHpoVxgkC7C/wAu2aRcgcYWM6nfNJ/CXX+l3TDlpzXLkBhAlQggHA0F+U671TgzJpA7DPfPUz5cgXwEXTPKQA3XvquDJi+R5E8qnfty5AQwyL6SzbTfxokL8pHoR5y368uQJ4J4Ed/MHfmR0NgNBj0JupvTSXLkCshEG6oykTS8yw1NJUzormEgSE5zq4ADKXkBcfRcuQCi2M5UykeZNOlccZpn+lrcfeeNd3JVyAZsZdQDyPMXX9UWFwx5o1p53U0wv1PRcu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CEAAkGBxQTEhUUExQWFhUXGBgaGRYXGBsXGhgYGBcaGBcYFxgaHCggGBolHBgcITEiJSkrLi4vGB8zODMsNygtLisBCgoKBQUFDgUFDisZExkrKysrKysrKysrKysrKysrKysrKysrKysrKysrKysrKysrKysrKysrKysrKysrKysrK//AABEIAQgAvwMBIgACEQEDEQH/xAAcAAABBQEBAQAAAAAAAAAAAAADAQIEBQYABwj/xAA7EAABAgMGBAUEAgEDBAIDAAABAAIDESEEMUFRYfAFcYGREqGxwdEGIuHxEzIHFEJSI3KCkrLSFSRD/8QAFAEBAAAAAAAAAAAAAAAAAAAAAP/EABQRAQAAAAAAAAAAAAAAAAAAAAD/2gAMAwEAAhEDEQA/AM54CDf65pzWunf3n7pd4lPZu9A3wmd++qeIZ1lzTjLc09jtctMEDGwilfCF0p9vYozIoz7/AJvXOfPG6SCL/EBWWe5JTCG+qITrmnZ1G+SCOWZ4bzQzDHkpDycx3CGW8vJAMwp5pTCFN+hRHBKZ5b9EAHwkyJBrTfmpInlvouIkaDHTzkgj/wAE9/KeYfbQFEcwgXdKJ/g0QRyzAE9vgpIkE7n7KSYeY9PcrpDHLRBGEGndIYOtev7UpzMhvumuG8uyCOWH0z1zRizdVwFbkTw6V3qgb4SOXX9JRMXX5fKcRmMsFwaKU980EU9NlFh6oMQ1KQuQSy7T4vXfycjduiiF0xXLl6p4PsgOyIlfyyUdrqrg6fLeSAxfW7fVc6JPBDA3u9J13pVA8uQy7njugSi/r7alNedd90DiRv8ASc129hNBO5p4nyQcZT3mueRf+vRNCLMzQIBiiCVD8Jt2ndF8Uq780COAzl2+EB0p/n0oiueTfKScBTDp83IBU0vSGvZG95Z4ySCc8N1QDbLG+mSI1g3JNiEgpTE3P5QPkJX+iY8bEkgMt+9yeB1QQXjX1TZzx30RH0mhPv37oHMnOh30TgTogzlnJFhjTsgVs54Y7quB031T0hvnjJArRPlNODeXl7LiOa4nndu/BAjWaDyTHCt3p5IjXbmubff6fCAYaMvT5RRypmlo0TLgB00moFs4uxk/D9xEsKXIJUR4AmaCWNPdVFs45WUPufidyq7VbHxTWZ0FyRlmzv8AlAsS2vcaknqQESBb4rLnHkTMHnp2RQ0DnopFlskzgPTqcce3YFHFPtP2f2NRM+E4SHM/CvuGvL2gvaWnKRHYTuKprRZh4e12OFRmpnBbf/8AycRMXGd+Q1QW5ZXHz01TWtGqIOYwyTXM5eSCO5tcfP2XDr5/tPOApS65M8JN8kDJ5z31ThjOfn7pQ2W/hKL9/tBEiOvrvoo5dWc0SMSPPeSjtM/LGfsgMDVSYJmN/KDDOg30RGHyQFcdcUktcMj7LgNPSeKeIfRA4DJNeD+U6Wm5KLbrU2G2b6CstTyCApEryqy3cba2jCCc6kBUVv4q59B9rchupUKHXqgm2viL4n9nE3SE6CmAwSQYZJrriOk0yEy9TrOycpAaz0QdDhypSVx3u5FINwlMXnKd55rm1+1sr6nXTeKmMhho7d+28UCQbOJid5xx89+qO/LtOd/KVN6TCyICdDuu8cL0cmn279t85gj6gV5Y9KXU55KsjsrS8XVyVpDJzr7YYfHsg2hudcM+g3mgseD8TEUSdLxjzGisH0N3msW5vgdMGUzpQ4SktHwviQifa8yfkaeKWI1nggnS2U4Mx36J5cNUjXDf4QAl79UIUPsEWKcigF1dd5oIlpFTPXNRi4NE8L9zRLZE9VUcXiHwgBB0Tizj/Wm8UWx8awf3HuqNrpJ7mzqEG5s8YEUNNFIaaLz+y258M0cRmM+nRXti+phIiIPu0x0lOiC54pxFkFs3GZwGaxNttrori5xnlkBkElutjory5360Qg1BzBX5R4Zl7oIp1RG0v/KCU14l08/lPhRZgyoMvlQi+7TDLnmiwmk4ILWzRxcMBfp381KhDxblrifVCsFmnIATJwlMz6VK1/BPouLFl43CE01l/d2d1wPXogzcODKpN26T3rVKA26cz19qFaj6q+iXQGtex73Mn92YnjQSxVJZ/p6Uy9rouXgBPXL9oIkQyup1lyls+6HGHPUbuUu38BfDMqwneGZDjgbmyOMpmQzCqI0Yijq6i4zz1xQMtTR3ywO/VABLhOdRfhdXv8I8RwkaippyxUGE6T5G436oLzh3Gj/WL0d/9vlS7fxpjKf2d/xGHM3LPR4XO4KK6EaY4T8kE2NxSJEcD/UYBtAPkq/4c5xYC4TPKsuSquF8ODpE/wBcTmdFfshg0CCotgv56Kpt7ft5eitrXeeahWyH9hrOiDPo0KKMUMMTJSQSnww4KKIckRkTe90UqUxXcr0EEDpontRLRCIQ2ulRA5xljM+nNMBKUjp+ylhw0DobJm7Lr+Fd8I4c6K4BtBn8aqHZLKXEUkPVaKx2sQvtHWiDZfTthhwQA1oni7E8ytlZXTukLliuDi0PALGBrTWbj6BXcLiEWCR/NDBbP+wI+PVBrmtmJOAM7wcU6yWGC0zENgOjQoditbXtDmGmIxCmA1PRAnFeFQIwlFY13OfsVT236es/8ZYILfDIiXxW/VWdrtjWTLzIDNU0fisWJWFD+3DXrPHRB499W8HNmjOaz+pAcBofyCsyX1XpX1mzxuaXN8LpFhBNJGoI0MisLxGwEGY3ege13iaOVeex5JtjspiOAbjjgFHsjzQY5rX8JsP8baj7r580BYdm8IDRhTsNAihpnXfcI3g0x3OqQN030QZq2H7up3zUSJ3nz6qXbAJ9VFcLjKkt3oKOKJEoYapdtH3E7kopblvD3QMM573+kWE7e+XomECe+a6SCW5kxKY746+SiugmaJDPf9hTIQAbqUDIdkmEeDZJHXdyfD5YKRBNZ7vQWdnsJDAcced6Zw6B/wBUeK4HpNaTgvhe2RlvNRfqPghaPFDMgbwL/mSDUcG4zDA/uxjG3vdQeZuUuPx6zxB4WRocWdPDcHA0oZS9V5xwzhTXGUcupLw/aXDlIEET0Xo30xw1jITofh8YeAKt8LWNHiMmzJJM3EzQZuPxQ2SMDDDg0gjwuJI6HELf8Ct5jQg+YmcBgq76m4XCFmEMCcvuE6kHQ9F30VZQG43XIK360t3/AO0yHP7Q0EgZm7yU2xfUtnaPCY8FrgJeEmd2ZmApvF+AsjPcXNrME1l4hIAAnEUl1Cz7PpOFDikhsmykYfhAcW+LxBheTItmBhWQ5oIn17FY+C1zZB3jAocJEzBy1WBjeIid/qtXx7g7ocNz5AQ/GC1k/wClTOR/41uwWdtMVoFJIIXDyIbw7w9D7ZFbKCQ6ox2ZrGGPM77LRcFfQ3y9z2yKCxcy6+/eF6G4XX+nZHDqXoLwLp06+yDL2l0ia76KI6c76KTa3VuHNRC7TogjW9tAadlXtVpEhzBEqS3cqwtkgZv1XNCUt3VOYgPBajgU/aFDOO93KSxhQPD6SArJHgg03+1Ggs8LherMMoMJIJ3B7UWOlOnPeq3vD/DEEjdivM2uIqtX9P8AE5SB80Gzsn01J04bxLI91dwbMWCbjMjAKFw21ghWDotJ3oKa3Rx4iXp3A3gPPhnI4LJ8b4q+JaHNhmQZMcyDUz6Kx+luIgv8L6O3cg3BI8YOBEu6S0WcYyI1wT45aRQjnqhxo02gi+h7oMx9cMBssTCTZrx6XiNJTx3vFek/XvESLPEbiSAJaledcPIBrId0DnWQtlMCWB3irjgbpEjS4nXfdVEaNN1+81dcLhXmRwGPXBBPe+RwTSa3Dy/C59Sb99Eycq5IMrHMycd90AivzJPjj7pHdfRMc7JB0gc1CtkGRpcpYPeiSMyYlRBWeHfZObvySPZIyN4TC073ogkwXVU9ppVVMM5qXDjUvQTLO6ZJ7d1b2WGSKykqSwuBcSVoYE5UnvVAwwADdv2UyxQ5OBE6KM8V8Q3VWXC5OO6INn9PkuE981dWmL4RLFUv0q8XTmoP1Lxv+MEynXCqDIcagPZFeGzqSZtOZn6lLYLLaYp+xkUlv+7wiUtXU81NgcZLiCIJecC4HwjyWns3GbUxom2CWGX2DDKc/CfMoLLg3Anthg2mM97jI+Bp8LQMib3eiu7U4eGbbpS+FQNtVsfNwEJzZT/sW+EYAU+5dD4p/wBN5OGGqDGfW0fxRWsnSpPSgWWjWWTSTPpu9WPGLX/LGc+cq09FFtLwaDACspII1iAcQC2chLI91orDDIbInL0koNisREjzxn7UVlDYJSkPJASWqA911Z8vwUTH9ZIMUywCDMWsTdvNAojRW1QXCt/ogQ8k+G2qG6SUc0Cx7NMTx3gq8sInMK3gOkZfCI6A1x/CCgIG+qQOw3irt/CWm475IY4GTjLmgj2B2AWjsL6Sn0VH/wDjTCImRU3T8+SsLM+RncgtojCQff15JlltHgeDn+09sUOlP89FGtkIDO7dEGr4Xbv44ninIFLbIDYrzM0wWVg26X2u5hysOFcRnEE8TJBpLDwZ2DJ8rjretA3g4LRMNnKWFRzCJwWIC0VorJzwMUFVCZ/A3EDWqxH1Jbi5xYwSaZkyWv8AqC1hrSTRYR9fuzr0wx3NBTf6V05AfFdVLhWUNv8AEefmpP8AIBICnZI90x009kBDEwkZaA0T2P5+fworucq0u+U9jtd0QGmdfNAjmmKIOe6IbzqN9UFDGbPLfkoxJ3y5I0e9Rn3oEBlknC9MKIxlUD4c54bvU2DB7KH/AKuGKEnp8qVD4jMyhjfWpQSnRGsALjL1PkokXiDiJNEhdqiQuHPeZkGdb/REfw4ikvZBWifiBJJJzUtmPwkdAR22eY1QLCeQaUUoODrzePbyUItMsdUrDIjfqgbarNK5RoURzHggKTHnOnZRI0d2nOhog2XB/q1rQA6hyJ9FaxPqyHKfirzXmMMueQAJ8gtdwD6NfEBiRZ+ECjbpnDogk2/izrQaf01pPQaaqLFiYcktreIUmvBaZSF8ukvRR2xGun4T4hoZy6BA6JUi69P7b6XpjwAcfPyTm9fNAmP5/C4HewmPHPz31XAHXzQEL7rsN5pKzwnvNN7+aG4nxAD3yQUke/fso7zkpFpb26KttFqAu30QFiRAL1Ej2hzsZBAc4k13mlnffv8APqg4hOgRS0gg3GaaIcz+ZdeQTiyX63sIPVPoHjEK0ShRAP5gKGn3jH/yvotVxLgzHCjQDpivBLFa3Q4ge0ycDMEf7SMRqvfvpLizbdZw50hEAAeAJVl/aWR+UGO4jwvwlQIVj0XoXEuHltXCn/K8fhVR4ODcgyrbFKQIvronQrC0mXnJaKPwnw0lmnWThxmKUz37oM5G4OCKGqSD9NF1AF6RZ+CDw1AGvurCy2QM6IMn9P8A0SGEPeBPLZWntkMMZICmSntfM6KBbX+IyyQVdt4RDjsk4AzzzXlP1d9LxLM4vh+LwT/sKeE1kCR66L2yxtITLRwxkdkSG8Ta4SOmvPFB8+WP6ge0yifcPP8AK0dktrYgmwz0uI5hUP1VwR1mjPYf9pIuvF4IGoVPBtDmEOaZbxQbqKU0E6a7vVVw/jbXyESQOeB6K18QlcOn4QKZ577pIY+4TkRXRNnp6Js/uFM95oMpb7bOgPX0vVawTN2OV2k8k/w4z3vNFYzvynrhegbnu6slJhWcmZvA7Gst41RIEIX3533Z3VvzUyHClSQnfSt1Km80Mxd5IIwZQA6SkL5VN9Zy5X6KM+EdcpzmLpX+93OqtmQzPLXM4mYvyrO8oL4YxHlIaXXCRrXAIKhzOW547u0Ww/xtx7/T2gBx+xwDHzlIA3POoOOpWbiwp13reND3CBBJY4aEct080H1FBiB4wc12dxBp1kAo7+Fj+0MzH/G/lI+xWb+guImJAZJ03TDCcDX+0hmPULbQxPnLtMSEggpokEGhFd9kODYSDPyV9Ggtd/Yf+QpiBjeOaEbGcCCNaHSiBsKXh3kosdxIkBVTRZ3C9pTS3QoAQYZazVRIdnM65q0/iJwPZL/pycJc6IIzKBTIEPwiored6J0KzAVnN34w15pLfF8LTmesgbyg8n/yVw8Pe6LK+Tef/Hzp1XldogScctz91719WWAfxuycG+h9J+S8W4vALXluc+4vHZBTPbv0Vhw/izoYkatxBUV8Od3b5Qntp+tyQbKzWtkQTaeYXRxW876LIWa0uhum0yw3otPw23tjSFzheLsDORncgyg3JGhuN4phsb0QoYrf1zU2ziVDPuK5ckBYLDOl+tajoZn5U2GXUEp5HDSXMTGCBZxWgxz9R+Udolia3ypQznz/AAgJzrnO+VK9ZD/1QnS5DIUxM8wcRRPFL6nlTkBUVPr1THAV/cxyzx6oIrjWsxI3ypeJ8/8AcVEjCYu19/dSXCdcuhlueyozse8z3Ne3dB6B/ivivhifxuNDXq0k055aBe0w2THMCvKQXzL9O24wozXCha4OHuF9JcNtLYkJj2/1cwEdRNBNaTjI06359UoaJ3110M/wuaak7un7J0/WvIICMHa75PdcGnXLG4fK7wio3gkawe3mgf4T0v7eyHz531FdE5zN75+STwjyqgUaaeSDHhzmDdd8+RRyKb3ihxTWWvrsIM59RwSYLv8At9BP2814p9VQfDFJGB9RPpj2XufHD/03jQ//ABcvHfrCBKpuLQT/AO1PUIMbErf7b3gEN4w8saZ5J73Vy9fLeqZcJ673z5IBPZhj611XQWEGhu8vz8J4z3XLfoE4CY569bxf0/QR4YM5gdPLHeCmwKmftTl+FBnImanQHX4+Rx3eglF4nIXzzl+v0ijnW8+sz690IPvON2uv6TmPlf3PK+m70DxHEryMQdMKjT0xTC4SmLt5YykkjRLpzBpfTdPXBCOdMqdMAgFFeZGdex8u57IYOEq6CuExI9uiISZ16YEzn8Jr5UrhfpLDnNA2E6TwZ+1+YOC9c/xz9XMawQI58BafscZ+EtqSCcKnGkiF5G015SwmeakwY5b/AFJF1LwTKuKD6WgWxjqse1wNJtcHDGRoeSkiJXeZ+V85WLjL2kTxuIn5AgYaq1Z9Zx2j7YsZuc3THl37oPfQ6/eSJCfvfNeIwf8AIVooP5J82gn0vUpv+TIzZzcw1rNt2dxAQexuib7/AAlY6vdeSQ/8nRD/ALYfn1uO5FK7/JEfBsOegJ90Hrk67xCYD5fheMxf8kWl10QD/tZhpf6qpt31haHzBjPM9SJ43AikqyGeiD076k4xCYHB0RodIiU5m6QoKheV/UvEmvbMcpnUAXdPJU1ptpdOUxO+ZJ8sTPXDvEcJ34Z0AupdUXeuNAg+Ku9i/wA+c3MHMzx9KYUl3bkucyUxj8z/AD3OSTx4Xj8V+3vTUyuCBXDtdz+RhflcQiwhMn085kX+WeIKF4t3+eNBLUahOg7FCa+t1/obwiMYb7q59JSUizHT96nuOyZLp7fIRoTZ39cNK5TuQSGPO/3uSXnfzn64U8kjay67kPziueaX4UrpeK34dUDXOnIb5BDnkfnc6pIeM958kQDP89EA3ieOnbckhd0u13miOHxl6bomtYJb90DHMOnxP8IhZn+NMU5rDlr1+PdLhjIYXz5+dOaDmznpnuvpijwwcTid8++CHCFJEb5I7ma7yCBvikL6by35J0ibp9KeeP66LKYAN+GEp6DmNK8lxZSu9e89zQK2KZXnq7c8OyVzp4VzHsRXLck1p6jKUvX3OHNdOc7vLkgEWilKefXP88ksSKZzv1pWuXvPDQzc6EZjPOtJzxG/ObYQIJLqaT86cr/YVB1+P48vTLQJpFDfXC4b+bpFLChEiRv5geh6SGQ0RHkSE78swNKT/B5EIkRkj07XDG/0wOCiub+vIz32KlxDiJc6b3zCERMieO+uVJ8wgEYffvTYn5go1nErpgVnM/kVpnNNcJSxn+7u966zjSt3/I/igHYoBxLOd7qiwoZkPSX75JVyCQIU/SZzyvoeeeib/GScz1v70NUq5A3+GfLtddNKIdAJfH4XLkD/AOHpoVxgkC7C/wAu2aRcgcYWM6nfNJ/CXX+l3TDlpzXLkBhAlQggHA0F+U671TgzJpA7DPfPUz5cgXwEXTPKQA3XvquDJi+R5E8qnfty5AQwyL6SzbTfxokL8pHoR5y368uQJ4J4Ed/MHfmR0NgNBj0JupvTSXLkCshEG6oykTS8yw1NJUzormEgSE5zq4ADKXkBcfRcuQCi2M5UykeZNOlccZpn+lrcfeeNd3JVyAZsZdQDyPMXX9UWFwx5o1p53U0wv1PRcu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data:image/jpeg;base64,/9j/4AAQSkZJRgABAQAAAQABAAD/2wCEAAkGBxQTEhUUExQWFhUXGBgaGRYXGBsXGhgYGBcaGBcYFxgaHCggGBolHBgcITEiJSkrLi4vGB8zODMsNygtLisBCgoKBQUFDgUFDisZExkrKysrKysrKysrKysrKysrKysrKysrKysrKysrKysrKysrKysrKysrKysrKysrKysrK//AABEIAQgAvwMBIgACEQEDEQH/xAAcAAABBQEBAQAAAAAAAAAAAAADAQIEBQYABwj/xAA7EAABAgMGBAUEAgEDBAIDAAABAAIDESEEMUFRYfAFcYGREqGxwdEGIuHxEzIHFEJSI3KCkrLSFSRD/8QAFAEBAAAAAAAAAAAAAAAAAAAAAP/EABQRAQAAAAAAAAAAAAAAAAAAAAD/2gAMAwEAAhEDEQA/AM54CDf65pzWunf3n7pd4lPZu9A3wmd++qeIZ1lzTjLc09jtctMEDGwilfCF0p9vYozIoz7/AJvXOfPG6SCL/EBWWe5JTCG+qITrmnZ1G+SCOWZ4bzQzDHkpDycx3CGW8vJAMwp5pTCFN+hRHBKZ5b9EAHwkyJBrTfmpInlvouIkaDHTzkgj/wAE9/KeYfbQFEcwgXdKJ/g0QRyzAE9vgpIkE7n7KSYeY9PcrpDHLRBGEGndIYOtev7UpzMhvumuG8uyCOWH0z1zRizdVwFbkTw6V3qgb4SOXX9JRMXX5fKcRmMsFwaKU980EU9NlFh6oMQ1KQuQSy7T4vXfycjduiiF0xXLl6p4PsgOyIlfyyUdrqrg6fLeSAxfW7fVc6JPBDA3u9J13pVA8uQy7njugSi/r7alNedd90DiRv8ASc129hNBO5p4nyQcZT3mueRf+vRNCLMzQIBiiCVD8Jt2ndF8Uq780COAzl2+EB0p/n0oiueTfKScBTDp83IBU0vSGvZG95Z4ySCc8N1QDbLG+mSI1g3JNiEgpTE3P5QPkJX+iY8bEkgMt+9yeB1QQXjX1TZzx30RH0mhPv37oHMnOh30TgTogzlnJFhjTsgVs54Y7quB031T0hvnjJArRPlNODeXl7LiOa4nndu/BAjWaDyTHCt3p5IjXbmubff6fCAYaMvT5RRypmlo0TLgB00moFs4uxk/D9xEsKXIJUR4AmaCWNPdVFs45WUPufidyq7VbHxTWZ0FyRlmzv8AlAsS2vcaknqQESBb4rLnHkTMHnp2RQ0DnopFlskzgPTqcce3YFHFPtP2f2NRM+E4SHM/CvuGvL2gvaWnKRHYTuKprRZh4e12OFRmpnBbf/8AycRMXGd+Q1QW5ZXHz01TWtGqIOYwyTXM5eSCO5tcfP2XDr5/tPOApS65M8JN8kDJ5z31ThjOfn7pQ2W/hKL9/tBEiOvrvoo5dWc0SMSPPeSjtM/LGfsgMDVSYJmN/KDDOg30RGHyQFcdcUktcMj7LgNPSeKeIfRA4DJNeD+U6Wm5KLbrU2G2b6CstTyCApEryqy3cba2jCCc6kBUVv4q59B9rchupUKHXqgm2viL4n9nE3SE6CmAwSQYZJrriOk0yEy9TrOycpAaz0QdDhypSVx3u5FINwlMXnKd55rm1+1sr6nXTeKmMhho7d+28UCQbOJid5xx89+qO/LtOd/KVN6TCyICdDuu8cL0cmn279t85gj6gV5Y9KXU55KsjsrS8XVyVpDJzr7YYfHsg2hudcM+g3mgseD8TEUSdLxjzGisH0N3msW5vgdMGUzpQ4SktHwviQifa8yfkaeKWI1nggnS2U4Mx36J5cNUjXDf4QAl79UIUPsEWKcigF1dd5oIlpFTPXNRi4NE8L9zRLZE9VUcXiHwgBB0Tizj/Wm8UWx8awf3HuqNrpJ7mzqEG5s8YEUNNFIaaLz+y258M0cRmM+nRXti+phIiIPu0x0lOiC54pxFkFs3GZwGaxNttrori5xnlkBkElutjory5360Qg1BzBX5R4Zl7oIp1RG0v/KCU14l08/lPhRZgyoMvlQi+7TDLnmiwmk4ILWzRxcMBfp381KhDxblrifVCsFmnIATJwlMz6VK1/BPouLFl43CE01l/d2d1wPXogzcODKpN26T3rVKA26cz19qFaj6q+iXQGtex73Mn92YnjQSxVJZ/p6Uy9rouXgBPXL9oIkQyup1lyls+6HGHPUbuUu38BfDMqwneGZDjgbmyOMpmQzCqI0Yijq6i4zz1xQMtTR3ywO/VABLhOdRfhdXv8I8RwkaippyxUGE6T5G436oLzh3Gj/WL0d/9vlS7fxpjKf2d/xGHM3LPR4XO4KK6EaY4T8kE2NxSJEcD/UYBtAPkq/4c5xYC4TPKsuSquF8ODpE/wBcTmdFfshg0CCotgv56Kpt7ft5eitrXeeahWyH9hrOiDPo0KKMUMMTJSQSnww4KKIckRkTe90UqUxXcr0EEDpontRLRCIQ2ulRA5xljM+nNMBKUjp+ylhw0DobJm7Lr+Fd8I4c6K4BtBn8aqHZLKXEUkPVaKx2sQvtHWiDZfTthhwQA1oni7E8ytlZXTukLliuDi0PALGBrTWbj6BXcLiEWCR/NDBbP+wI+PVBrmtmJOAM7wcU6yWGC0zENgOjQoditbXtDmGmIxCmA1PRAnFeFQIwlFY13OfsVT236es/8ZYILfDIiXxW/VWdrtjWTLzIDNU0fisWJWFD+3DXrPHRB499W8HNmjOaz+pAcBofyCsyX1XpX1mzxuaXN8LpFhBNJGoI0MisLxGwEGY3ege13iaOVeex5JtjspiOAbjjgFHsjzQY5rX8JsP8baj7r580BYdm8IDRhTsNAihpnXfcI3g0x3OqQN030QZq2H7up3zUSJ3nz6qXbAJ9VFcLjKkt3oKOKJEoYapdtH3E7kopblvD3QMM573+kWE7e+XomECe+a6SCW5kxKY746+SiugmaJDPf9hTIQAbqUDIdkmEeDZJHXdyfD5YKRBNZ7vQWdnsJDAcced6Zw6B/wBUeK4HpNaTgvhe2RlvNRfqPghaPFDMgbwL/mSDUcG4zDA/uxjG3vdQeZuUuPx6zxB4WRocWdPDcHA0oZS9V5xwzhTXGUcupLw/aXDlIEET0Xo30xw1jITofh8YeAKt8LWNHiMmzJJM3EzQZuPxQ2SMDDDg0gjwuJI6HELf8Ct5jQg+YmcBgq76m4XCFmEMCcvuE6kHQ9F30VZQG43XIK360t3/AO0yHP7Q0EgZm7yU2xfUtnaPCY8FrgJeEmd2ZmApvF+AsjPcXNrME1l4hIAAnEUl1Cz7PpOFDikhsmykYfhAcW+LxBheTItmBhWQ5oIn17FY+C1zZB3jAocJEzBy1WBjeIid/qtXx7g7ocNz5AQ/GC1k/wClTOR/41uwWdtMVoFJIIXDyIbw7w9D7ZFbKCQ6ox2ZrGGPM77LRcFfQ3y9z2yKCxcy6+/eF6G4XX+nZHDqXoLwLp06+yDL2l0ia76KI6c76KTa3VuHNRC7TogjW9tAadlXtVpEhzBEqS3cqwtkgZv1XNCUt3VOYgPBajgU/aFDOO93KSxhQPD6SArJHgg03+1Ggs8LherMMoMJIJ3B7UWOlOnPeq3vD/DEEjdivM2uIqtX9P8AE5SB80Gzsn01J04bxLI91dwbMWCbjMjAKFw21ghWDotJ3oKa3Rx4iXp3A3gPPhnI4LJ8b4q+JaHNhmQZMcyDUz6Kx+luIgv8L6O3cg3BI8YOBEu6S0WcYyI1wT45aRQjnqhxo02gi+h7oMx9cMBssTCTZrx6XiNJTx3vFek/XvESLPEbiSAJaledcPIBrId0DnWQtlMCWB3irjgbpEjS4nXfdVEaNN1+81dcLhXmRwGPXBBPe+RwTSa3Dy/C59Sb99Eycq5IMrHMycd90AivzJPjj7pHdfRMc7JB0gc1CtkGRpcpYPeiSMyYlRBWeHfZObvySPZIyN4TC073ogkwXVU9ppVVMM5qXDjUvQTLO6ZJ7d1b2WGSKykqSwuBcSVoYE5UnvVAwwADdv2UyxQ5OBE6KM8V8Q3VWXC5OO6INn9PkuE981dWmL4RLFUv0q8XTmoP1Lxv+MEynXCqDIcagPZFeGzqSZtOZn6lLYLLaYp+xkUlv+7wiUtXU81NgcZLiCIJecC4HwjyWns3GbUxom2CWGX2DDKc/CfMoLLg3Anthg2mM97jI+Bp8LQMib3eiu7U4eGbbpS+FQNtVsfNwEJzZT/sW+EYAU+5dD4p/wBN5OGGqDGfW0fxRWsnSpPSgWWjWWTSTPpu9WPGLX/LGc+cq09FFtLwaDACspII1iAcQC2chLI91orDDIbInL0koNisREjzxn7UVlDYJSkPJASWqA911Z8vwUTH9ZIMUywCDMWsTdvNAojRW1QXCt/ogQ8k+G2qG6SUc0Cx7NMTx3gq8sInMK3gOkZfCI6A1x/CCgIG+qQOw3irt/CWm475IY4GTjLmgj2B2AWjsL6Sn0VH/wDjTCImRU3T8+SsLM+RncgtojCQff15JlltHgeDn+09sUOlP89FGtkIDO7dEGr4Xbv44ninIFLbIDYrzM0wWVg26X2u5hysOFcRnEE8TJBpLDwZ2DJ8rjretA3g4LRMNnKWFRzCJwWIC0VorJzwMUFVCZ/A3EDWqxH1Jbi5xYwSaZkyWv8AqC1hrSTRYR9fuzr0wx3NBTf6V05AfFdVLhWUNv8AEefmpP8AIBICnZI90x009kBDEwkZaA0T2P5+fworucq0u+U9jtd0QGmdfNAjmmKIOe6IbzqN9UFDGbPLfkoxJ3y5I0e9Rn3oEBlknC9MKIxlUD4c54bvU2DB7KH/AKuGKEnp8qVD4jMyhjfWpQSnRGsALjL1PkokXiDiJNEhdqiQuHPeZkGdb/REfw4ikvZBWifiBJJJzUtmPwkdAR22eY1QLCeQaUUoODrzePbyUItMsdUrDIjfqgbarNK5RoURzHggKTHnOnZRI0d2nOhog2XB/q1rQA6hyJ9FaxPqyHKfirzXmMMueQAJ8gtdwD6NfEBiRZ+ECjbpnDogk2/izrQaf01pPQaaqLFiYcktreIUmvBaZSF8ukvRR2xGun4T4hoZy6BA6JUi69P7b6XpjwAcfPyTm9fNAmP5/C4HewmPHPz31XAHXzQEL7rsN5pKzwnvNN7+aG4nxAD3yQUke/fso7zkpFpb26KttFqAu30QFiRAL1Ej2hzsZBAc4k13mlnffv8APqg4hOgRS0gg3GaaIcz+ZdeQTiyX63sIPVPoHjEK0ShRAP5gKGn3jH/yvotVxLgzHCjQDpivBLFa3Q4ge0ycDMEf7SMRqvfvpLizbdZw50hEAAeAJVl/aWR+UGO4jwvwlQIVj0XoXEuHltXCn/K8fhVR4ODcgyrbFKQIvronQrC0mXnJaKPwnw0lmnWThxmKUz37oM5G4OCKGqSD9NF1AF6RZ+CDw1AGvurCy2QM6IMn9P8A0SGEPeBPLZWntkMMZICmSntfM6KBbX+IyyQVdt4RDjsk4AzzzXlP1d9LxLM4vh+LwT/sKeE1kCR66L2yxtITLRwxkdkSG8Ta4SOmvPFB8+WP6ge0yifcPP8AK0dktrYgmwz0uI5hUP1VwR1mjPYf9pIuvF4IGoVPBtDmEOaZbxQbqKU0E6a7vVVw/jbXyESQOeB6K18QlcOn4QKZ577pIY+4TkRXRNnp6Js/uFM95oMpb7bOgPX0vVawTN2OV2k8k/w4z3vNFYzvynrhegbnu6slJhWcmZvA7Gst41RIEIX3533Z3VvzUyHClSQnfSt1Km80Mxd5IIwZQA6SkL5VN9Zy5X6KM+EdcpzmLpX+93OqtmQzPLXM4mYvyrO8oL4YxHlIaXXCRrXAIKhzOW547u0Ww/xtx7/T2gBx+xwDHzlIA3POoOOpWbiwp13reND3CBBJY4aEct080H1FBiB4wc12dxBp1kAo7+Fj+0MzH/G/lI+xWb+guImJAZJ03TDCcDX+0hmPULbQxPnLtMSEggpokEGhFd9kODYSDPyV9Ggtd/Yf+QpiBjeOaEbGcCCNaHSiBsKXh3kosdxIkBVTRZ3C9pTS3QoAQYZazVRIdnM65q0/iJwPZL/pycJc6IIzKBTIEPwiored6J0KzAVnN34w15pLfF8LTmesgbyg8n/yVw8Pe6LK+Tef/Hzp1XldogScctz91719WWAfxuycG+h9J+S8W4vALXluc+4vHZBTPbv0Vhw/izoYkatxBUV8Od3b5Qntp+tyQbKzWtkQTaeYXRxW876LIWa0uhum0yw3otPw23tjSFzheLsDORncgyg3JGhuN4phsb0QoYrf1zU2ziVDPuK5ckBYLDOl+tajoZn5U2GXUEp5HDSXMTGCBZxWgxz9R+Udolia3ypQznz/AAgJzrnO+VK9ZD/1QnS5DIUxM8wcRRPFL6nlTkBUVPr1THAV/cxyzx6oIrjWsxI3ypeJ8/8AcVEjCYu19/dSXCdcuhlueyozse8z3Ne3dB6B/ivivhifxuNDXq0k055aBe0w2THMCvKQXzL9O24wozXCha4OHuF9JcNtLYkJj2/1cwEdRNBNaTjI06359UoaJ3110M/wuaak7un7J0/WvIICMHa75PdcGnXLG4fK7wio3gkawe3mgf4T0v7eyHz531FdE5zN75+STwjyqgUaaeSDHhzmDdd8+RRyKb3ihxTWWvrsIM59RwSYLv8At9BP2814p9VQfDFJGB9RPpj2XufHD/03jQ//ABcvHfrCBKpuLQT/AO1PUIMbErf7b3gEN4w8saZ5J73Vy9fLeqZcJ673z5IBPZhj611XQWEGhu8vz8J4z3XLfoE4CY569bxf0/QR4YM5gdPLHeCmwKmftTl+FBnImanQHX4+Rx3eglF4nIXzzl+v0ijnW8+sz690IPvON2uv6TmPlf3PK+m70DxHEryMQdMKjT0xTC4SmLt5YykkjRLpzBpfTdPXBCOdMqdMAgFFeZGdex8u57IYOEq6CuExI9uiISZ16YEzn8Jr5UrhfpLDnNA2E6TwZ+1+YOC9c/xz9XMawQI58BafscZ+EtqSCcKnGkiF5G015SwmeakwY5b/AFJF1LwTKuKD6WgWxjqse1wNJtcHDGRoeSkiJXeZ+V85WLjL2kTxuIn5AgYaq1Z9Zx2j7YsZuc3THl37oPfQ6/eSJCfvfNeIwf8AIVooP5J82gn0vUpv+TIzZzcw1rNt2dxAQexuib7/AAlY6vdeSQ/8nRD/ALYfn1uO5FK7/JEfBsOegJ90Hrk67xCYD5fheMxf8kWl10QD/tZhpf6qpt31haHzBjPM9SJ43AikqyGeiD076k4xCYHB0RodIiU5m6QoKheV/UvEmvbMcpnUAXdPJU1ptpdOUxO+ZJ8sTPXDvEcJ34Z0AupdUXeuNAg+Ku9i/wA+c3MHMzx9KYUl3bkucyUxj8z/AD3OSTx4Xj8V+3vTUyuCBXDtdz+RhflcQiwhMn085kX+WeIKF4t3+eNBLUahOg7FCa+t1/obwiMYb7q59JSUizHT96nuOyZLp7fIRoTZ39cNK5TuQSGPO/3uSXnfzn64U8kjay67kPziueaX4UrpeK34dUDXOnIb5BDnkfnc6pIeM958kQDP89EA3ieOnbckhd0u13miOHxl6bomtYJb90DHMOnxP8IhZn+NMU5rDlr1+PdLhjIYXz5+dOaDmznpnuvpijwwcTid8++CHCFJEb5I7ma7yCBvikL6by35J0ibp9KeeP66LKYAN+GEp6DmNK8lxZSu9e89zQK2KZXnq7c8OyVzp4VzHsRXLck1p6jKUvX3OHNdOc7vLkgEWilKefXP88ksSKZzv1pWuXvPDQzc6EZjPOtJzxG/ObYQIJLqaT86cr/YVB1+P48vTLQJpFDfXC4b+bpFLChEiRv5geh6SGQ0RHkSE78swNKT/B5EIkRkj07XDG/0wOCiub+vIz32KlxDiJc6b3zCERMieO+uVJ8wgEYffvTYn5go1nErpgVnM/kVpnNNcJSxn+7u966zjSt3/I/igHYoBxLOd7qiwoZkPSX75JVyCQIU/SZzyvoeeeib/GScz1v70NUq5A3+GfLtddNKIdAJfH4XLkD/AOHpoVxgkC7C/wAu2aRcgcYWM6nfNJ/CXX+l3TDlpzXLkBhAlQggHA0F+U671TgzJpA7DPfPUz5cgXwEXTPKQA3XvquDJi+R5E8qnfty5AQwyL6SzbTfxokL8pHoR5y368uQJ4J4Ed/MHfmR0NgNBj0JupvTSXLkCshEG6oykTS8yw1NJUzormEgSE5zq4ADKXkBcfRcuQCi2M5UykeZNOlccZpn+lrcfeeNd3JVyAZsZdQDyPMXX9UWFwx5o1p53U0wv1PRcu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AutoShape 8" descr="data:image/jpeg;base64,/9j/4AAQSkZJRgABAQAAAQABAAD/2wCEAAkGBxQTEhUUExQWFhUXGBgaGRYXGBsXGhgYGBcaGBcYFxgaHCggGBolHBgcITEiJSkrLi4vGB8zODMsNygtLisBCgoKBQUFDgUFDisZExkrKysrKysrKysrKysrKysrKysrKysrKysrKysrKysrKysrKysrKysrKysrKysrKysrK//AABEIAQgAvwMBIgACEQEDEQH/xAAcAAABBQEBAQAAAAAAAAAAAAADAQIEBQYABwj/xAA7EAABAgMGBAUEAgEDBAIDAAABAAIDESEEMUFRYfAFcYGREqGxwdEGIuHxEzIHFEJSI3KCkrLSFSRD/8QAFAEBAAAAAAAAAAAAAAAAAAAAAP/EABQRAQAAAAAAAAAAAAAAAAAAAAD/2gAMAwEAAhEDEQA/AM54CDf65pzWunf3n7pd4lPZu9A3wmd++qeIZ1lzTjLc09jtctMEDGwilfCF0p9vYozIoz7/AJvXOfPG6SCL/EBWWe5JTCG+qITrmnZ1G+SCOWZ4bzQzDHkpDycx3CGW8vJAMwp5pTCFN+hRHBKZ5b9EAHwkyJBrTfmpInlvouIkaDHTzkgj/wAE9/KeYfbQFEcwgXdKJ/g0QRyzAE9vgpIkE7n7KSYeY9PcrpDHLRBGEGndIYOtev7UpzMhvumuG8uyCOWH0z1zRizdVwFbkTw6V3qgb4SOXX9JRMXX5fKcRmMsFwaKU980EU9NlFh6oMQ1KQuQSy7T4vXfycjduiiF0xXLl6p4PsgOyIlfyyUdrqrg6fLeSAxfW7fVc6JPBDA3u9J13pVA8uQy7njugSi/r7alNedd90DiRv8ASc129hNBO5p4nyQcZT3mueRf+vRNCLMzQIBiiCVD8Jt2ndF8Uq780COAzl2+EB0p/n0oiueTfKScBTDp83IBU0vSGvZG95Z4ySCc8N1QDbLG+mSI1g3JNiEgpTE3P5QPkJX+iY8bEkgMt+9yeB1QQXjX1TZzx30RH0mhPv37oHMnOh30TgTogzlnJFhjTsgVs54Y7quB031T0hvnjJArRPlNODeXl7LiOa4nndu/BAjWaDyTHCt3p5IjXbmubff6fCAYaMvT5RRypmlo0TLgB00moFs4uxk/D9xEsKXIJUR4AmaCWNPdVFs45WUPufidyq7VbHxTWZ0FyRlmzv8AlAsS2vcaknqQESBb4rLnHkTMHnp2RQ0DnopFlskzgPTqcce3YFHFPtP2f2NRM+E4SHM/CvuGvL2gvaWnKRHYTuKprRZh4e12OFRmpnBbf/8AycRMXGd+Q1QW5ZXHz01TWtGqIOYwyTXM5eSCO5tcfP2XDr5/tPOApS65M8JN8kDJ5z31ThjOfn7pQ2W/hKL9/tBEiOvrvoo5dWc0SMSPPeSjtM/LGfsgMDVSYJmN/KDDOg30RGHyQFcdcUktcMj7LgNPSeKeIfRA4DJNeD+U6Wm5KLbrU2G2b6CstTyCApEryqy3cba2jCCc6kBUVv4q59B9rchupUKHXqgm2viL4n9nE3SE6CmAwSQYZJrriOk0yEy9TrOycpAaz0QdDhypSVx3u5FINwlMXnKd55rm1+1sr6nXTeKmMhho7d+28UCQbOJid5xx89+qO/LtOd/KVN6TCyICdDuu8cL0cmn279t85gj6gV5Y9KXU55KsjsrS8XVyVpDJzr7YYfHsg2hudcM+g3mgseD8TEUSdLxjzGisH0N3msW5vgdMGUzpQ4SktHwviQifa8yfkaeKWI1nggnS2U4Mx36J5cNUjXDf4QAl79UIUPsEWKcigF1dd5oIlpFTPXNRi4NE8L9zRLZE9VUcXiHwgBB0Tizj/Wm8UWx8awf3HuqNrpJ7mzqEG5s8YEUNNFIaaLz+y258M0cRmM+nRXti+phIiIPu0x0lOiC54pxFkFs3GZwGaxNttrori5xnlkBkElutjory5360Qg1BzBX5R4Zl7oIp1RG0v/KCU14l08/lPhRZgyoMvlQi+7TDLnmiwmk4ILWzRxcMBfp381KhDxblrifVCsFmnIATJwlMz6VK1/BPouLFl43CE01l/d2d1wPXogzcODKpN26T3rVKA26cz19qFaj6q+iXQGtex73Mn92YnjQSxVJZ/p6Uy9rouXgBPXL9oIkQyup1lyls+6HGHPUbuUu38BfDMqwneGZDjgbmyOMpmQzCqI0Yijq6i4zz1xQMtTR3ywO/VABLhOdRfhdXv8I8RwkaippyxUGE6T5G436oLzh3Gj/WL0d/9vlS7fxpjKf2d/xGHM3LPR4XO4KK6EaY4T8kE2NxSJEcD/UYBtAPkq/4c5xYC4TPKsuSquF8ODpE/wBcTmdFfshg0CCotgv56Kpt7ft5eitrXeeahWyH9hrOiDPo0KKMUMMTJSQSnww4KKIckRkTe90UqUxXcr0EEDpontRLRCIQ2ulRA5xljM+nNMBKUjp+ylhw0DobJm7Lr+Fd8I4c6K4BtBn8aqHZLKXEUkPVaKx2sQvtHWiDZfTthhwQA1oni7E8ytlZXTukLliuDi0PALGBrTWbj6BXcLiEWCR/NDBbP+wI+PVBrmtmJOAM7wcU6yWGC0zENgOjQoditbXtDmGmIxCmA1PRAnFeFQIwlFY13OfsVT236es/8ZYILfDIiXxW/VWdrtjWTLzIDNU0fisWJWFD+3DXrPHRB499W8HNmjOaz+pAcBofyCsyX1XpX1mzxuaXN8LpFhBNJGoI0MisLxGwEGY3ege13iaOVeex5JtjspiOAbjjgFHsjzQY5rX8JsP8baj7r580BYdm8IDRhTsNAihpnXfcI3g0x3OqQN030QZq2H7up3zUSJ3nz6qXbAJ9VFcLjKkt3oKOKJEoYapdtH3E7kopblvD3QMM573+kWE7e+XomECe+a6SCW5kxKY746+SiugmaJDPf9hTIQAbqUDIdkmEeDZJHXdyfD5YKRBNZ7vQWdnsJDAcced6Zw6B/wBUeK4HpNaTgvhe2RlvNRfqPghaPFDMgbwL/mSDUcG4zDA/uxjG3vdQeZuUuPx6zxB4WRocWdPDcHA0oZS9V5xwzhTXGUcupLw/aXDlIEET0Xo30xw1jITofh8YeAKt8LWNHiMmzJJM3EzQZuPxQ2SMDDDg0gjwuJI6HELf8Ct5jQg+YmcBgq76m4XCFmEMCcvuE6kHQ9F30VZQG43XIK360t3/AO0yHP7Q0EgZm7yU2xfUtnaPCY8FrgJeEmd2ZmApvF+AsjPcXNrME1l4hIAAnEUl1Cz7PpOFDikhsmykYfhAcW+LxBheTItmBhWQ5oIn17FY+C1zZB3jAocJEzBy1WBjeIid/qtXx7g7ocNz5AQ/GC1k/wClTOR/41uwWdtMVoFJIIXDyIbw7w9D7ZFbKCQ6ox2ZrGGPM77LRcFfQ3y9z2yKCxcy6+/eF6G4XX+nZHDqXoLwLp06+yDL2l0ia76KI6c76KTa3VuHNRC7TogjW9tAadlXtVpEhzBEqS3cqwtkgZv1XNCUt3VOYgPBajgU/aFDOO93KSxhQPD6SArJHgg03+1Ggs8LherMMoMJIJ3B7UWOlOnPeq3vD/DEEjdivM2uIqtX9P8AE5SB80Gzsn01J04bxLI91dwbMWCbjMjAKFw21ghWDotJ3oKa3Rx4iXp3A3gPPhnI4LJ8b4q+JaHNhmQZMcyDUz6Kx+luIgv8L6O3cg3BI8YOBEu6S0WcYyI1wT45aRQjnqhxo02gi+h7oMx9cMBssTCTZrx6XiNJTx3vFek/XvESLPEbiSAJaledcPIBrId0DnWQtlMCWB3irjgbpEjS4nXfdVEaNN1+81dcLhXmRwGPXBBPe+RwTSa3Dy/C59Sb99Eycq5IMrHMycd90AivzJPjj7pHdfRMc7JB0gc1CtkGRpcpYPeiSMyYlRBWeHfZObvySPZIyN4TC073ogkwXVU9ppVVMM5qXDjUvQTLO6ZJ7d1b2WGSKykqSwuBcSVoYE5UnvVAwwADdv2UyxQ5OBE6KM8V8Q3VWXC5OO6INn9PkuE981dWmL4RLFUv0q8XTmoP1Lxv+MEynXCqDIcagPZFeGzqSZtOZn6lLYLLaYp+xkUlv+7wiUtXU81NgcZLiCIJecC4HwjyWns3GbUxom2CWGX2DDKc/CfMoLLg3Anthg2mM97jI+Bp8LQMib3eiu7U4eGbbpS+FQNtVsfNwEJzZT/sW+EYAU+5dD4p/wBN5OGGqDGfW0fxRWsnSpPSgWWjWWTSTPpu9WPGLX/LGc+cq09FFtLwaDACspII1iAcQC2chLI91orDDIbInL0koNisREjzxn7UVlDYJSkPJASWqA911Z8vwUTH9ZIMUywCDMWsTdvNAojRW1QXCt/ogQ8k+G2qG6SUc0Cx7NMTx3gq8sInMK3gOkZfCI6A1x/CCgIG+qQOw3irt/CWm475IY4GTjLmgj2B2AWjsL6Sn0VH/wDjTCImRU3T8+SsLM+RncgtojCQff15JlltHgeDn+09sUOlP89FGtkIDO7dEGr4Xbv44ninIFLbIDYrzM0wWVg26X2u5hysOFcRnEE8TJBpLDwZ2DJ8rjretA3g4LRMNnKWFRzCJwWIC0VorJzwMUFVCZ/A3EDWqxH1Jbi5xYwSaZkyWv8AqC1hrSTRYR9fuzr0wx3NBTf6V05AfFdVLhWUNv8AEefmpP8AIBICnZI90x009kBDEwkZaA0T2P5+fworucq0u+U9jtd0QGmdfNAjmmKIOe6IbzqN9UFDGbPLfkoxJ3y5I0e9Rn3oEBlknC9MKIxlUD4c54bvU2DB7KH/AKuGKEnp8qVD4jMyhjfWpQSnRGsALjL1PkokXiDiJNEhdqiQuHPeZkGdb/REfw4ikvZBWifiBJJJzUtmPwkdAR22eY1QLCeQaUUoODrzePbyUItMsdUrDIjfqgbarNK5RoURzHggKTHnOnZRI0d2nOhog2XB/q1rQA6hyJ9FaxPqyHKfirzXmMMueQAJ8gtdwD6NfEBiRZ+ECjbpnDogk2/izrQaf01pPQaaqLFiYcktreIUmvBaZSF8ukvRR2xGun4T4hoZy6BA6JUi69P7b6XpjwAcfPyTm9fNAmP5/C4HewmPHPz31XAHXzQEL7rsN5pKzwnvNN7+aG4nxAD3yQUke/fso7zkpFpb26KttFqAu30QFiRAL1Ej2hzsZBAc4k13mlnffv8APqg4hOgRS0gg3GaaIcz+ZdeQTiyX63sIPVPoHjEK0ShRAP5gKGn3jH/yvotVxLgzHCjQDpivBLFa3Q4ge0ycDMEf7SMRqvfvpLizbdZw50hEAAeAJVl/aWR+UGO4jwvwlQIVj0XoXEuHltXCn/K8fhVR4ODcgyrbFKQIvronQrC0mXnJaKPwnw0lmnWThxmKUz37oM5G4OCKGqSD9NF1AF6RZ+CDw1AGvurCy2QM6IMn9P8A0SGEPeBPLZWntkMMZICmSntfM6KBbX+IyyQVdt4RDjsk4AzzzXlP1d9LxLM4vh+LwT/sKeE1kCR66L2yxtITLRwxkdkSG8Ta4SOmvPFB8+WP6ge0yifcPP8AK0dktrYgmwz0uI5hUP1VwR1mjPYf9pIuvF4IGoVPBtDmEOaZbxQbqKU0E6a7vVVw/jbXyESQOeB6K18QlcOn4QKZ577pIY+4TkRXRNnp6Js/uFM95oMpb7bOgPX0vVawTN2OV2k8k/w4z3vNFYzvynrhegbnu6slJhWcmZvA7Gst41RIEIX3533Z3VvzUyHClSQnfSt1Km80Mxd5IIwZQA6SkL5VN9Zy5X6KM+EdcpzmLpX+93OqtmQzPLXM4mYvyrO8oL4YxHlIaXXCRrXAIKhzOW547u0Ww/xtx7/T2gBx+xwDHzlIA3POoOOpWbiwp13reND3CBBJY4aEct080H1FBiB4wc12dxBp1kAo7+Fj+0MzH/G/lI+xWb+guImJAZJ03TDCcDX+0hmPULbQxPnLtMSEggpokEGhFd9kODYSDPyV9Ggtd/Yf+QpiBjeOaEbGcCCNaHSiBsKXh3kosdxIkBVTRZ3C9pTS3QoAQYZazVRIdnM65q0/iJwPZL/pycJc6IIzKBTIEPwiored6J0KzAVnN34w15pLfF8LTmesgbyg8n/yVw8Pe6LK+Tef/Hzp1XldogScctz91719WWAfxuycG+h9J+S8W4vALXluc+4vHZBTPbv0Vhw/izoYkatxBUV8Od3b5Qntp+tyQbKzWtkQTaeYXRxW876LIWa0uhum0yw3otPw23tjSFzheLsDORncgyg3JGhuN4phsb0QoYrf1zU2ziVDPuK5ckBYLDOl+tajoZn5U2GXUEp5HDSXMTGCBZxWgxz9R+Udolia3ypQznz/AAgJzrnO+VK9ZD/1QnS5DIUxM8wcRRPFL6nlTkBUVPr1THAV/cxyzx6oIrjWsxI3ypeJ8/8AcVEjCYu19/dSXCdcuhlueyozse8z3Ne3dB6B/ivivhifxuNDXq0k055aBe0w2THMCvKQXzL9O24wozXCha4OHuF9JcNtLYkJj2/1cwEdRNBNaTjI06359UoaJ3110M/wuaak7un7J0/WvIICMHa75PdcGnXLG4fK7wio3gkawe3mgf4T0v7eyHz531FdE5zN75+STwjyqgUaaeSDHhzmDdd8+RRyKb3ihxTWWvrsIM59RwSYLv8At9BP2814p9VQfDFJGB9RPpj2XufHD/03jQ//ABcvHfrCBKpuLQT/AO1PUIMbErf7b3gEN4w8saZ5J73Vy9fLeqZcJ673z5IBPZhj611XQWEGhu8vz8J4z3XLfoE4CY569bxf0/QR4YM5gdPLHeCmwKmftTl+FBnImanQHX4+Rx3eglF4nIXzzl+v0ijnW8+sz690IPvON2uv6TmPlf3PK+m70DxHEryMQdMKjT0xTC4SmLt5YykkjRLpzBpfTdPXBCOdMqdMAgFFeZGdex8u57IYOEq6CuExI9uiISZ16YEzn8Jr5UrhfpLDnNA2E6TwZ+1+YOC9c/xz9XMawQI58BafscZ+EtqSCcKnGkiF5G015SwmeakwY5b/AFJF1LwTKuKD6WgWxjqse1wNJtcHDGRoeSkiJXeZ+V85WLjL2kTxuIn5AgYaq1Z9Zx2j7YsZuc3THl37oPfQ6/eSJCfvfNeIwf8AIVooP5J82gn0vUpv+TIzZzcw1rNt2dxAQexuib7/AAlY6vdeSQ/8nRD/ALYfn1uO5FK7/JEfBsOegJ90Hrk67xCYD5fheMxf8kWl10QD/tZhpf6qpt31haHzBjPM9SJ43AikqyGeiD076k4xCYHB0RodIiU5m6QoKheV/UvEmvbMcpnUAXdPJU1ptpdOUxO+ZJ8sTPXDvEcJ34Z0AupdUXeuNAg+Ku9i/wA+c3MHMzx9KYUl3bkucyUxj8z/AD3OSTx4Xj8V+3vTUyuCBXDtdz+RhflcQiwhMn085kX+WeIKF4t3+eNBLUahOg7FCa+t1/obwiMYb7q59JSUizHT96nuOyZLp7fIRoTZ39cNK5TuQSGPO/3uSXnfzn64U8kjay67kPziueaX4UrpeK34dUDXOnIb5BDnkfnc6pIeM958kQDP89EA3ieOnbckhd0u13miOHxl6bomtYJb90DHMOnxP8IhZn+NMU5rDlr1+PdLhjIYXz5+dOaDmznpnuvpijwwcTid8++CHCFJEb5I7ma7yCBvikL6by35J0ibp9KeeP66LKYAN+GEp6DmNK8lxZSu9e89zQK2KZXnq7c8OyVzp4VzHsRXLck1p6jKUvX3OHNdOc7vLkgEWilKefXP88ksSKZzv1pWuXvPDQzc6EZjPOtJzxG/ObYQIJLqaT86cr/YVB1+P48vTLQJpFDfXC4b+bpFLChEiRv5geh6SGQ0RHkSE78swNKT/B5EIkRkj07XDG/0wOCiub+vIz32KlxDiJc6b3zCERMieO+uVJ8wgEYffvTYn5go1nErpgVnM/kVpnNNcJSxn+7u966zjSt3/I/igHYoBxLOd7qiwoZkPSX75JVyCQIU/SZzyvoeeeib/GScz1v70NUq5A3+GfLtddNKIdAJfH4XLkD/AOHpoVxgkC7C/wAu2aRcgcYWM6nfNJ/CXX+l3TDlpzXLkBhAlQggHA0F+U671TgzJpA7DPfPUz5cgXwEXTPKQA3XvquDJi+R5E8qnfty5AQwyL6SzbTfxokL8pHoR5y368uQJ4J4Ed/MHfmR0NgNBj0JupvTSXLkCshEG6oykTS8yw1NJUzormEgSE5zq4ADKXkBcfRcuQCi2M5UykeZNOlccZpn+lrcfeeNd3JVyAZsZdQDyPMXX9UWFwx5o1p53U0wv1PRcu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AutoShape 10" descr="data:image/jpeg;base64,/9j/4AAQSkZJRgABAQAAAQABAAD/2wCEAAkGBxQTEhUUExQWFhUXGBgaGRYXGBsXGhgYGBcaGBcYFxgaHCggGBolHBgcITEiJSkrLi4vGB8zODMsNygtLisBCgoKBQUFDgUFDisZExkrKysrKysrKysrKysrKysrKysrKysrKysrKysrKysrKysrKysrKysrKysrKysrKysrK//AABEIAQgAvwMBIgACEQEDEQH/xAAcAAABBQEBAQAAAAAAAAAAAAADAQIEBQYABwj/xAA7EAABAgMGBAUEAgEDBAIDAAABAAIDESEEMUFRYfAFcYGREqGxwdEGIuHxEzIHFEJSI3KCkrLSFSRD/8QAFAEBAAAAAAAAAAAAAAAAAAAAAP/EABQRAQAAAAAAAAAAAAAAAAAAAAD/2gAMAwEAAhEDEQA/AM54CDf65pzWunf3n7pd4lPZu9A3wmd++qeIZ1lzTjLc09jtctMEDGwilfCF0p9vYozIoz7/AJvXOfPG6SCL/EBWWe5JTCG+qITrmnZ1G+SCOWZ4bzQzDHkpDycx3CGW8vJAMwp5pTCFN+hRHBKZ5b9EAHwkyJBrTfmpInlvouIkaDHTzkgj/wAE9/KeYfbQFEcwgXdKJ/g0QRyzAE9vgpIkE7n7KSYeY9PcrpDHLRBGEGndIYOtev7UpzMhvumuG8uyCOWH0z1zRizdVwFbkTw6V3qgb4SOXX9JRMXX5fKcRmMsFwaKU980EU9NlFh6oMQ1KQuQSy7T4vXfycjduiiF0xXLl6p4PsgOyIlfyyUdrqrg6fLeSAxfW7fVc6JPBDA3u9J13pVA8uQy7njugSi/r7alNedd90DiRv8ASc129hNBO5p4nyQcZT3mueRf+vRNCLMzQIBiiCVD8Jt2ndF8Uq780COAzl2+EB0p/n0oiueTfKScBTDp83IBU0vSGvZG95Z4ySCc8N1QDbLG+mSI1g3JNiEgpTE3P5QPkJX+iY8bEkgMt+9yeB1QQXjX1TZzx30RH0mhPv37oHMnOh30TgTogzlnJFhjTsgVs54Y7quB031T0hvnjJArRPlNODeXl7LiOa4nndu/BAjWaDyTHCt3p5IjXbmubff6fCAYaMvT5RRypmlo0TLgB00moFs4uxk/D9xEsKXIJUR4AmaCWNPdVFs45WUPufidyq7VbHxTWZ0FyRlmzv8AlAsS2vcaknqQESBb4rLnHkTMHnp2RQ0DnopFlskzgPTqcce3YFHFPtP2f2NRM+E4SHM/CvuGvL2gvaWnKRHYTuKprRZh4e12OFRmpnBbf/8AycRMXGd+Q1QW5ZXHz01TWtGqIOYwyTXM5eSCO5tcfP2XDr5/tPOApS65M8JN8kDJ5z31ThjOfn7pQ2W/hKL9/tBEiOvrvoo5dWc0SMSPPeSjtM/LGfsgMDVSYJmN/KDDOg30RGHyQFcdcUktcMj7LgNPSeKeIfRA4DJNeD+U6Wm5KLbrU2G2b6CstTyCApEryqy3cba2jCCc6kBUVv4q59B9rchupUKHXqgm2viL4n9nE3SE6CmAwSQYZJrriOk0yEy9TrOycpAaz0QdDhypSVx3u5FINwlMXnKd55rm1+1sr6nXTeKmMhho7d+28UCQbOJid5xx89+qO/LtOd/KVN6TCyICdDuu8cL0cmn279t85gj6gV5Y9KXU55KsjsrS8XVyVpDJzr7YYfHsg2hudcM+g3mgseD8TEUSdLxjzGisH0N3msW5vgdMGUzpQ4SktHwviQifa8yfkaeKWI1nggnS2U4Mx36J5cNUjXDf4QAl79UIUPsEWKcigF1dd5oIlpFTPXNRi4NE8L9zRLZE9VUcXiHwgBB0Tizj/Wm8UWx8awf3HuqNrpJ7mzqEG5s8YEUNNFIaaLz+y258M0cRmM+nRXti+phIiIPu0x0lOiC54pxFkFs3GZwGaxNttrori5xnlkBkElutjory5360Qg1BzBX5R4Zl7oIp1RG0v/KCU14l08/lPhRZgyoMvlQi+7TDLnmiwmk4ILWzRxcMBfp381KhDxblrifVCsFmnIATJwlMz6VK1/BPouLFl43CE01l/d2d1wPXogzcODKpN26T3rVKA26cz19qFaj6q+iXQGtex73Mn92YnjQSxVJZ/p6Uy9rouXgBPXL9oIkQyup1lyls+6HGHPUbuUu38BfDMqwneGZDjgbmyOMpmQzCqI0Yijq6i4zz1xQMtTR3ywO/VABLhOdRfhdXv8I8RwkaippyxUGE6T5G436oLzh3Gj/WL0d/9vlS7fxpjKf2d/xGHM3LPR4XO4KK6EaY4T8kE2NxSJEcD/UYBtAPkq/4c5xYC4TPKsuSquF8ODpE/wBcTmdFfshg0CCotgv56Kpt7ft5eitrXeeahWyH9hrOiDPo0KKMUMMTJSQSnww4KKIckRkTe90UqUxXcr0EEDpontRLRCIQ2ulRA5xljM+nNMBKUjp+ylhw0DobJm7Lr+Fd8I4c6K4BtBn8aqHZLKXEUkPVaKx2sQvtHWiDZfTthhwQA1oni7E8ytlZXTukLliuDi0PALGBrTWbj6BXcLiEWCR/NDBbP+wI+PVBrmtmJOAM7wcU6yWGC0zENgOjQoditbXtDmGmIxCmA1PRAnFeFQIwlFY13OfsVT236es/8ZYILfDIiXxW/VWdrtjWTLzIDNU0fisWJWFD+3DXrPHRB499W8HNmjOaz+pAcBofyCsyX1XpX1mzxuaXN8LpFhBNJGoI0MisLxGwEGY3ege13iaOVeex5JtjspiOAbjjgFHsjzQY5rX8JsP8baj7r580BYdm8IDRhTsNAihpnXfcI3g0x3OqQN030QZq2H7up3zUSJ3nz6qXbAJ9VFcLjKkt3oKOKJEoYapdtH3E7kopblvD3QMM573+kWE7e+XomECe+a6SCW5kxKY746+SiugmaJDPf9hTIQAbqUDIdkmEeDZJHXdyfD5YKRBNZ7vQWdnsJDAcced6Zw6B/wBUeK4HpNaTgvhe2RlvNRfqPghaPFDMgbwL/mSDUcG4zDA/uxjG3vdQeZuUuPx6zxB4WRocWdPDcHA0oZS9V5xwzhTXGUcupLw/aXDlIEET0Xo30xw1jITofh8YeAKt8LWNHiMmzJJM3EzQZuPxQ2SMDDDg0gjwuJI6HELf8Ct5jQg+YmcBgq76m4XCFmEMCcvuE6kHQ9F30VZQG43XIK360t3/AO0yHP7Q0EgZm7yU2xfUtnaPCY8FrgJeEmd2ZmApvF+AsjPcXNrME1l4hIAAnEUl1Cz7PpOFDikhsmykYfhAcW+LxBheTItmBhWQ5oIn17FY+C1zZB3jAocJEzBy1WBjeIid/qtXx7g7ocNz5AQ/GC1k/wClTOR/41uwWdtMVoFJIIXDyIbw7w9D7ZFbKCQ6ox2ZrGGPM77LRcFfQ3y9z2yKCxcy6+/eF6G4XX+nZHDqXoLwLp06+yDL2l0ia76KI6c76KTa3VuHNRC7TogjW9tAadlXtVpEhzBEqS3cqwtkgZv1XNCUt3VOYgPBajgU/aFDOO93KSxhQPD6SArJHgg03+1Ggs8LherMMoMJIJ3B7UWOlOnPeq3vD/DEEjdivM2uIqtX9P8AE5SB80Gzsn01J04bxLI91dwbMWCbjMjAKFw21ghWDotJ3oKa3Rx4iXp3A3gPPhnI4LJ8b4q+JaHNhmQZMcyDUz6Kx+luIgv8L6O3cg3BI8YOBEu6S0WcYyI1wT45aRQjnqhxo02gi+h7oMx9cMBssTCTZrx6XiNJTx3vFek/XvESLPEbiSAJaledcPIBrId0DnWQtlMCWB3irjgbpEjS4nXfdVEaNN1+81dcLhXmRwGPXBBPe+RwTSa3Dy/C59Sb99Eycq5IMrHMycd90AivzJPjj7pHdfRMc7JB0gc1CtkGRpcpYPeiSMyYlRBWeHfZObvySPZIyN4TC073ogkwXVU9ppVVMM5qXDjUvQTLO6ZJ7d1b2WGSKykqSwuBcSVoYE5UnvVAwwADdv2UyxQ5OBE6KM8V8Q3VWXC5OO6INn9PkuE981dWmL4RLFUv0q8XTmoP1Lxv+MEynXCqDIcagPZFeGzqSZtOZn6lLYLLaYp+xkUlv+7wiUtXU81NgcZLiCIJecC4HwjyWns3GbUxom2CWGX2DDKc/CfMoLLg3Anthg2mM97jI+Bp8LQMib3eiu7U4eGbbpS+FQNtVsfNwEJzZT/sW+EYAU+5dD4p/wBN5OGGqDGfW0fxRWsnSpPSgWWjWWTSTPpu9WPGLX/LGc+cq09FFtLwaDACspII1iAcQC2chLI91orDDIbInL0koNisREjzxn7UVlDYJSkPJASWqA911Z8vwUTH9ZIMUywCDMWsTdvNAojRW1QXCt/ogQ8k+G2qG6SUc0Cx7NMTx3gq8sInMK3gOkZfCI6A1x/CCgIG+qQOw3irt/CWm475IY4GTjLmgj2B2AWjsL6Sn0VH/wDjTCImRU3T8+SsLM+RncgtojCQff15JlltHgeDn+09sUOlP89FGtkIDO7dEGr4Xbv44ninIFLbIDYrzM0wWVg26X2u5hysOFcRnEE8TJBpLDwZ2DJ8rjretA3g4LRMNnKWFRzCJwWIC0VorJzwMUFVCZ/A3EDWqxH1Jbi5xYwSaZkyWv8AqC1hrSTRYR9fuzr0wx3NBTf6V05AfFdVLhWUNv8AEefmpP8AIBICnZI90x009kBDEwkZaA0T2P5+fworucq0u+U9jtd0QGmdfNAjmmKIOe6IbzqN9UFDGbPLfkoxJ3y5I0e9Rn3oEBlknC9MKIxlUD4c54bvU2DB7KH/AKuGKEnp8qVD4jMyhjfWpQSnRGsALjL1PkokXiDiJNEhdqiQuHPeZkGdb/REfw4ikvZBWifiBJJJzUtmPwkdAR22eY1QLCeQaUUoODrzePbyUItMsdUrDIjfqgbarNK5RoURzHggKTHnOnZRI0d2nOhog2XB/q1rQA6hyJ9FaxPqyHKfirzXmMMueQAJ8gtdwD6NfEBiRZ+ECjbpnDogk2/izrQaf01pPQaaqLFiYcktreIUmvBaZSF8ukvRR2xGun4T4hoZy6BA6JUi69P7b6XpjwAcfPyTm9fNAmP5/C4HewmPHPz31XAHXzQEL7rsN5pKzwnvNN7+aG4nxAD3yQUke/fso7zkpFpb26KttFqAu30QFiRAL1Ej2hzsZBAc4k13mlnffv8APqg4hOgRS0gg3GaaIcz+ZdeQTiyX63sIPVPoHjEK0ShRAP5gKGn3jH/yvotVxLgzHCjQDpivBLFa3Q4ge0ycDMEf7SMRqvfvpLizbdZw50hEAAeAJVl/aWR+UGO4jwvwlQIVj0XoXEuHltXCn/K8fhVR4ODcgyrbFKQIvronQrC0mXnJaKPwnw0lmnWThxmKUz37oM5G4OCKGqSD9NF1AF6RZ+CDw1AGvurCy2QM6IMn9P8A0SGEPeBPLZWntkMMZICmSntfM6KBbX+IyyQVdt4RDjsk4AzzzXlP1d9LxLM4vh+LwT/sKeE1kCR66L2yxtITLRwxkdkSG8Ta4SOmvPFB8+WP6ge0yifcPP8AK0dktrYgmwz0uI5hUP1VwR1mjPYf9pIuvF4IGoVPBtDmEOaZbxQbqKU0E6a7vVVw/jbXyESQOeB6K18QlcOn4QKZ577pIY+4TkRXRNnp6Js/uFM95oMpb7bOgPX0vVawTN2OV2k8k/w4z3vNFYzvynrhegbnu6slJhWcmZvA7Gst41RIEIX3533Z3VvzUyHClSQnfSt1Km80Mxd5IIwZQA6SkL5VN9Zy5X6KM+EdcpzmLpX+93OqtmQzPLXM4mYvyrO8oL4YxHlIaXXCRrXAIKhzOW547u0Ww/xtx7/T2gBx+xwDHzlIA3POoOOpWbiwp13reND3CBBJY4aEct080H1FBiB4wc12dxBp1kAo7+Fj+0MzH/G/lI+xWb+guImJAZJ03TDCcDX+0hmPULbQxPnLtMSEggpokEGhFd9kODYSDPyV9Ggtd/Yf+QpiBjeOaEbGcCCNaHSiBsKXh3kosdxIkBVTRZ3C9pTS3QoAQYZazVRIdnM65q0/iJwPZL/pycJc6IIzKBTIEPwiored6J0KzAVnN34w15pLfF8LTmesgbyg8n/yVw8Pe6LK+Tef/Hzp1XldogScctz91719WWAfxuycG+h9J+S8W4vALXluc+4vHZBTPbv0Vhw/izoYkatxBUV8Od3b5Qntp+tyQbKzWtkQTaeYXRxW876LIWa0uhum0yw3otPw23tjSFzheLsDORncgyg3JGhuN4phsb0QoYrf1zU2ziVDPuK5ckBYLDOl+tajoZn5U2GXUEp5HDSXMTGCBZxWgxz9R+Udolia3ypQznz/AAgJzrnO+VK9ZD/1QnS5DIUxM8wcRRPFL6nlTkBUVPr1THAV/cxyzx6oIrjWsxI3ypeJ8/8AcVEjCYu19/dSXCdcuhlueyozse8z3Ne3dB6B/ivivhifxuNDXq0k055aBe0w2THMCvKQXzL9O24wozXCha4OHuF9JcNtLYkJj2/1cwEdRNBNaTjI06359UoaJ3110M/wuaak7un7J0/WvIICMHa75PdcGnXLG4fK7wio3gkawe3mgf4T0v7eyHz531FdE5zN75+STwjyqgUaaeSDHhzmDdd8+RRyKb3ihxTWWvrsIM59RwSYLv8At9BP2814p9VQfDFJGB9RPpj2XufHD/03jQ//ABcvHfrCBKpuLQT/AO1PUIMbErf7b3gEN4w8saZ5J73Vy9fLeqZcJ673z5IBPZhj611XQWEGhu8vz8J4z3XLfoE4CY569bxf0/QR4YM5gdPLHeCmwKmftTl+FBnImanQHX4+Rx3eglF4nIXzzl+v0ijnW8+sz690IPvON2uv6TmPlf3PK+m70DxHEryMQdMKjT0xTC4SmLt5YykkjRLpzBpfTdPXBCOdMqdMAgFFeZGdex8u57IYOEq6CuExI9uiISZ16YEzn8Jr5UrhfpLDnNA2E6TwZ+1+YOC9c/xz9XMawQI58BafscZ+EtqSCcKnGkiF5G015SwmeakwY5b/AFJF1LwTKuKD6WgWxjqse1wNJtcHDGRoeSkiJXeZ+V85WLjL2kTxuIn5AgYaq1Z9Zx2j7YsZuc3THl37oPfQ6/eSJCfvfNeIwf8AIVooP5J82gn0vUpv+TIzZzcw1rNt2dxAQexuib7/AAlY6vdeSQ/8nRD/ALYfn1uO5FK7/JEfBsOegJ90Hrk67xCYD5fheMxf8kWl10QD/tZhpf6qpt31haHzBjPM9SJ43AikqyGeiD076k4xCYHB0RodIiU5m6QoKheV/UvEmvbMcpnUAXdPJU1ptpdOUxO+ZJ8sTPXDvEcJ34Z0AupdUXeuNAg+Ku9i/wA+c3MHMzx9KYUl3bkucyUxj8z/AD3OSTx4Xj8V+3vTUyuCBXDtdz+RhflcQiwhMn085kX+WeIKF4t3+eNBLUahOg7FCa+t1/obwiMYb7q59JSUizHT96nuOyZLp7fIRoTZ39cNK5TuQSGPO/3uSXnfzn64U8kjay67kPziueaX4UrpeK34dUDXOnIb5BDnkfnc6pIeM958kQDP89EA3ieOnbckhd0u13miOHxl6bomtYJb90DHMOnxP8IhZn+NMU5rDlr1+PdLhjIYXz5+dOaDmznpnuvpijwwcTid8++CHCFJEb5I7ma7yCBvikL6by35J0ibp9KeeP66LKYAN+GEp6DmNK8lxZSu9e89zQK2KZXnq7c8OyVzp4VzHsRXLck1p6jKUvX3OHNdOc7vLkgEWilKefXP88ksSKZzv1pWuXvPDQzc6EZjPOtJzxG/ObYQIJLqaT86cr/YVB1+P48vTLQJpFDfXC4b+bpFLChEiRv5geh6SGQ0RHkSE78swNKT/B5EIkRkj07XDG/0wOCiub+vIz32KlxDiJc6b3zCERMieO+uVJ8wgEYffvTYn5go1nErpgVnM/kVpnNNcJSxn+7u966zjSt3/I/igHYoBxLOd7qiwoZkPSX75JVyCQIU/SZzyvoeeeib/GScz1v70NUq5A3+GfLtddNKIdAJfH4XLkD/AOHpoVxgkC7C/wAu2aRcgcYWM6nfNJ/CXX+l3TDlpzXLkBhAlQggHA0F+U671TgzJpA7DPfPUz5cgXwEXTPKQA3XvquDJi+R5E8qnfty5AQwyL6SzbTfxokL8pHoR5y368uQJ4J4Ed/MHfmR0NgNBj0JupvTSXLkCshEG6oykTS8yw1NJUzormEgSE5zq4ADKXkBcfRcuQCi2M5UykeZNOlccZpn+lrcfeeNd3JVyAZsZdQDyPMXX9UWFwx5o1p53U0wv1PRcu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2" name="AutoShape 12" descr="data:image/jpeg;base64,/9j/4AAQSkZJRgABAQAAAQABAAD/2wCEAAkGBxQTEhUUExQWFhUXGBgaGRYXGBsXGhgYGBcaGBcYFxgaHCggGBolHBgcITEiJSkrLi4vGB8zODMsNygtLisBCgoKBQUFDgUFDisZExkrKysrKysrKysrKysrKysrKysrKysrKysrKysrKysrKysrKysrKysrKysrKysrKysrK//AABEIAQgAvwMBIgACEQEDEQH/xAAcAAABBQEBAQAAAAAAAAAAAAADAQIEBQYABwj/xAA7EAABAgMGBAUEAgEDBAIDAAABAAIDESEEMUFRYfAFcYGREqGxwdEGIuHxEzIHFEJSI3KCkrLSFSRD/8QAFAEBAAAAAAAAAAAAAAAAAAAAAP/EABQRAQAAAAAAAAAAAAAAAAAAAAD/2gAMAwEAAhEDEQA/AM54CDf65pzWunf3n7pd4lPZu9A3wmd++qeIZ1lzTjLc09jtctMEDGwilfCF0p9vYozIoz7/AJvXOfPG6SCL/EBWWe5JTCG+qITrmnZ1G+SCOWZ4bzQzDHkpDycx3CGW8vJAMwp5pTCFN+hRHBKZ5b9EAHwkyJBrTfmpInlvouIkaDHTzkgj/wAE9/KeYfbQFEcwgXdKJ/g0QRyzAE9vgpIkE7n7KSYeY9PcrpDHLRBGEGndIYOtev7UpzMhvumuG8uyCOWH0z1zRizdVwFbkTw6V3qgb4SOXX9JRMXX5fKcRmMsFwaKU980EU9NlFh6oMQ1KQuQSy7T4vXfycjduiiF0xXLl6p4PsgOyIlfyyUdrqrg6fLeSAxfW7fVc6JPBDA3u9J13pVA8uQy7njugSi/r7alNedd90DiRv8ASc129hNBO5p4nyQcZT3mueRf+vRNCLMzQIBiiCVD8Jt2ndF8Uq780COAzl2+EB0p/n0oiueTfKScBTDp83IBU0vSGvZG95Z4ySCc8N1QDbLG+mSI1g3JNiEgpTE3P5QPkJX+iY8bEkgMt+9yeB1QQXjX1TZzx30RH0mhPv37oHMnOh30TgTogzlnJFhjTsgVs54Y7quB031T0hvnjJArRPlNODeXl7LiOa4nndu/BAjWaDyTHCt3p5IjXbmubff6fCAYaMvT5RRypmlo0TLgB00moFs4uxk/D9xEsKXIJUR4AmaCWNPdVFs45WUPufidyq7VbHxTWZ0FyRlmzv8AlAsS2vcaknqQESBb4rLnHkTMHnp2RQ0DnopFlskzgPTqcce3YFHFPtP2f2NRM+E4SHM/CvuGvL2gvaWnKRHYTuKprRZh4e12OFRmpnBbf/8AycRMXGd+Q1QW5ZXHz01TWtGqIOYwyTXM5eSCO5tcfP2XDr5/tPOApS65M8JN8kDJ5z31ThjOfn7pQ2W/hKL9/tBEiOvrvoo5dWc0SMSPPeSjtM/LGfsgMDVSYJmN/KDDOg30RGHyQFcdcUktcMj7LgNPSeKeIfRA4DJNeD+U6Wm5KLbrU2G2b6CstTyCApEryqy3cba2jCCc6kBUVv4q59B9rchupUKHXqgm2viL4n9nE3SE6CmAwSQYZJrriOk0yEy9TrOycpAaz0QdDhypSVx3u5FINwlMXnKd55rm1+1sr6nXTeKmMhho7d+28UCQbOJid5xx89+qO/LtOd/KVN6TCyICdDuu8cL0cmn279t85gj6gV5Y9KXU55KsjsrS8XVyVpDJzr7YYfHsg2hudcM+g3mgseD8TEUSdLxjzGisH0N3msW5vgdMGUzpQ4SktHwviQifa8yfkaeKWI1nggnS2U4Mx36J5cNUjXDf4QAl79UIUPsEWKcigF1dd5oIlpFTPXNRi4NE8L9zRLZE9VUcXiHwgBB0Tizj/Wm8UWx8awf3HuqNrpJ7mzqEG5s8YEUNNFIaaLz+y258M0cRmM+nRXti+phIiIPu0x0lOiC54pxFkFs3GZwGaxNttrori5xnlkBkElutjory5360Qg1BzBX5R4Zl7oIp1RG0v/KCU14l08/lPhRZgyoMvlQi+7TDLnmiwmk4ILWzRxcMBfp381KhDxblrifVCsFmnIATJwlMz6VK1/BPouLFl43CE01l/d2d1wPXogzcODKpN26T3rVKA26cz19qFaj6q+iXQGtex73Mn92YnjQSxVJZ/p6Uy9rouXgBPXL9oIkQyup1lyls+6HGHPUbuUu38BfDMqwneGZDjgbmyOMpmQzCqI0Yijq6i4zz1xQMtTR3ywO/VABLhOdRfhdXv8I8RwkaippyxUGE6T5G436oLzh3Gj/WL0d/9vlS7fxpjKf2d/xGHM3LPR4XO4KK6EaY4T8kE2NxSJEcD/UYBtAPkq/4c5xYC4TPKsuSquF8ODpE/wBcTmdFfshg0CCotgv56Kpt7ft5eitrXeeahWyH9hrOiDPo0KKMUMMTJSQSnww4KKIckRkTe90UqUxXcr0EEDpontRLRCIQ2ulRA5xljM+nNMBKUjp+ylhw0DobJm7Lr+Fd8I4c6K4BtBn8aqHZLKXEUkPVaKx2sQvtHWiDZfTthhwQA1oni7E8ytlZXTukLliuDi0PALGBrTWbj6BXcLiEWCR/NDBbP+wI+PVBrmtmJOAM7wcU6yWGC0zENgOjQoditbXtDmGmIxCmA1PRAnFeFQIwlFY13OfsVT236es/8ZYILfDIiXxW/VWdrtjWTLzIDNU0fisWJWFD+3DXrPHRB499W8HNmjOaz+pAcBofyCsyX1XpX1mzxuaXN8LpFhBNJGoI0MisLxGwEGY3ege13iaOVeex5JtjspiOAbjjgFHsjzQY5rX8JsP8baj7r580BYdm8IDRhTsNAihpnXfcI3g0x3OqQN030QZq2H7up3zUSJ3nz6qXbAJ9VFcLjKkt3oKOKJEoYapdtH3E7kopblvD3QMM573+kWE7e+XomECe+a6SCW5kxKY746+SiugmaJDPf9hTIQAbqUDIdkmEeDZJHXdyfD5YKRBNZ7vQWdnsJDAcced6Zw6B/wBUeK4HpNaTgvhe2RlvNRfqPghaPFDMgbwL/mSDUcG4zDA/uxjG3vdQeZuUuPx6zxB4WRocWdPDcHA0oZS9V5xwzhTXGUcupLw/aXDlIEET0Xo30xw1jITofh8YeAKt8LWNHiMmzJJM3EzQZuPxQ2SMDDDg0gjwuJI6HELf8Ct5jQg+YmcBgq76m4XCFmEMCcvuE6kHQ9F30VZQG43XIK360t3/AO0yHP7Q0EgZm7yU2xfUtnaPCY8FrgJeEmd2ZmApvF+AsjPcXNrME1l4hIAAnEUl1Cz7PpOFDikhsmykYfhAcW+LxBheTItmBhWQ5oIn17FY+C1zZB3jAocJEzBy1WBjeIid/qtXx7g7ocNz5AQ/GC1k/wClTOR/41uwWdtMVoFJIIXDyIbw7w9D7ZFbKCQ6ox2ZrGGPM77LRcFfQ3y9z2yKCxcy6+/eF6G4XX+nZHDqXoLwLp06+yDL2l0ia76KI6c76KTa3VuHNRC7TogjW9tAadlXtVpEhzBEqS3cqwtkgZv1XNCUt3VOYgPBajgU/aFDOO93KSxhQPD6SArJHgg03+1Ggs8LherMMoMJIJ3B7UWOlOnPeq3vD/DEEjdivM2uIqtX9P8AE5SB80Gzsn01J04bxLI91dwbMWCbjMjAKFw21ghWDotJ3oKa3Rx4iXp3A3gPPhnI4LJ8b4q+JaHNhmQZMcyDUz6Kx+luIgv8L6O3cg3BI8YOBEu6S0WcYyI1wT45aRQjnqhxo02gi+h7oMx9cMBssTCTZrx6XiNJTx3vFek/XvESLPEbiSAJaledcPIBrId0DnWQtlMCWB3irjgbpEjS4nXfdVEaNN1+81dcLhXmRwGPXBBPe+RwTSa3Dy/C59Sb99Eycq5IMrHMycd90AivzJPjj7pHdfRMc7JB0gc1CtkGRpcpYPeiSMyYlRBWeHfZObvySPZIyN4TC073ogkwXVU9ppVVMM5qXDjUvQTLO6ZJ7d1b2WGSKykqSwuBcSVoYE5UnvVAwwADdv2UyxQ5OBE6KM8V8Q3VWXC5OO6INn9PkuE981dWmL4RLFUv0q8XTmoP1Lxv+MEynXCqDIcagPZFeGzqSZtOZn6lLYLLaYp+xkUlv+7wiUtXU81NgcZLiCIJecC4HwjyWns3GbUxom2CWGX2DDKc/CfMoLLg3Anthg2mM97jI+Bp8LQMib3eiu7U4eGbbpS+FQNtVsfNwEJzZT/sW+EYAU+5dD4p/wBN5OGGqDGfW0fxRWsnSpPSgWWjWWTSTPpu9WPGLX/LGc+cq09FFtLwaDACspII1iAcQC2chLI91orDDIbInL0koNisREjzxn7UVlDYJSkPJASWqA911Z8vwUTH9ZIMUywCDMWsTdvNAojRW1QXCt/ogQ8k+G2qG6SUc0Cx7NMTx3gq8sInMK3gOkZfCI6A1x/CCgIG+qQOw3irt/CWm475IY4GTjLmgj2B2AWjsL6Sn0VH/wDjTCImRU3T8+SsLM+RncgtojCQff15JlltHgeDn+09sUOlP89FGtkIDO7dEGr4Xbv44ninIFLbIDYrzM0wWVg26X2u5hysOFcRnEE8TJBpLDwZ2DJ8rjretA3g4LRMNnKWFRzCJwWIC0VorJzwMUFVCZ/A3EDWqxH1Jbi5xYwSaZkyWv8AqC1hrSTRYR9fuzr0wx3NBTf6V05AfFdVLhWUNv8AEefmpP8AIBICnZI90x009kBDEwkZaA0T2P5+fworucq0u+U9jtd0QGmdfNAjmmKIOe6IbzqN9UFDGbPLfkoxJ3y5I0e9Rn3oEBlknC9MKIxlUD4c54bvU2DB7KH/AKuGKEnp8qVD4jMyhjfWpQSnRGsALjL1PkokXiDiJNEhdqiQuHPeZkGdb/REfw4ikvZBWifiBJJJzUtmPwkdAR22eY1QLCeQaUUoODrzePbyUItMsdUrDIjfqgbarNK5RoURzHggKTHnOnZRI0d2nOhog2XB/q1rQA6hyJ9FaxPqyHKfirzXmMMueQAJ8gtdwD6NfEBiRZ+ECjbpnDogk2/izrQaf01pPQaaqLFiYcktreIUmvBaZSF8ukvRR2xGun4T4hoZy6BA6JUi69P7b6XpjwAcfPyTm9fNAmP5/C4HewmPHPz31XAHXzQEL7rsN5pKzwnvNN7+aG4nxAD3yQUke/fso7zkpFpb26KttFqAu30QFiRAL1Ej2hzsZBAc4k13mlnffv8APqg4hOgRS0gg3GaaIcz+ZdeQTiyX63sIPVPoHjEK0ShRAP5gKGn3jH/yvotVxLgzHCjQDpivBLFa3Q4ge0ycDMEf7SMRqvfvpLizbdZw50hEAAeAJVl/aWR+UGO4jwvwlQIVj0XoXEuHltXCn/K8fhVR4ODcgyrbFKQIvronQrC0mXnJaKPwnw0lmnWThxmKUz37oM5G4OCKGqSD9NF1AF6RZ+CDw1AGvurCy2QM6IMn9P8A0SGEPeBPLZWntkMMZICmSntfM6KBbX+IyyQVdt4RDjsk4AzzzXlP1d9LxLM4vh+LwT/sKeE1kCR66L2yxtITLRwxkdkSG8Ta4SOmvPFB8+WP6ge0yifcPP8AK0dktrYgmwz0uI5hUP1VwR1mjPYf9pIuvF4IGoVPBtDmEOaZbxQbqKU0E6a7vVVw/jbXyESQOeB6K18QlcOn4QKZ577pIY+4TkRXRNnp6Js/uFM95oMpb7bOgPX0vVawTN2OV2k8k/w4z3vNFYzvynrhegbnu6slJhWcmZvA7Gst41RIEIX3533Z3VvzUyHClSQnfSt1Km80Mxd5IIwZQA6SkL5VN9Zy5X6KM+EdcpzmLpX+93OqtmQzPLXM4mYvyrO8oL4YxHlIaXXCRrXAIKhzOW547u0Ww/xtx7/T2gBx+xwDHzlIA3POoOOpWbiwp13reND3CBBJY4aEct080H1FBiB4wc12dxBp1kAo7+Fj+0MzH/G/lI+xWb+guImJAZJ03TDCcDX+0hmPULbQxPnLtMSEggpokEGhFd9kODYSDPyV9Ggtd/Yf+QpiBjeOaEbGcCCNaHSiBsKXh3kosdxIkBVTRZ3C9pTS3QoAQYZazVRIdnM65q0/iJwPZL/pycJc6IIzKBTIEPwiored6J0KzAVnN34w15pLfF8LTmesgbyg8n/yVw8Pe6LK+Tef/Hzp1XldogScctz91719WWAfxuycG+h9J+S8W4vALXluc+4vHZBTPbv0Vhw/izoYkatxBUV8Od3b5Qntp+tyQbKzWtkQTaeYXRxW876LIWa0uhum0yw3otPw23tjSFzheLsDORncgyg3JGhuN4phsb0QoYrf1zU2ziVDPuK5ckBYLDOl+tajoZn5U2GXUEp5HDSXMTGCBZxWgxz9R+Udolia3ypQznz/AAgJzrnO+VK9ZD/1QnS5DIUxM8wcRRPFL6nlTkBUVPr1THAV/cxyzx6oIrjWsxI3ypeJ8/8AcVEjCYu19/dSXCdcuhlueyozse8z3Ne3dB6B/ivivhifxuNDXq0k055aBe0w2THMCvKQXzL9O24wozXCha4OHuF9JcNtLYkJj2/1cwEdRNBNaTjI06359UoaJ3110M/wuaak7un7J0/WvIICMHa75PdcGnXLG4fK7wio3gkawe3mgf4T0v7eyHz531FdE5zN75+STwjyqgUaaeSDHhzmDdd8+RRyKb3ihxTWWvrsIM59RwSYLv8At9BP2814p9VQfDFJGB9RPpj2XufHD/03jQ//ABcvHfrCBKpuLQT/AO1PUIMbErf7b3gEN4w8saZ5J73Vy9fLeqZcJ673z5IBPZhj611XQWEGhu8vz8J4z3XLfoE4CY569bxf0/QR4YM5gdPLHeCmwKmftTl+FBnImanQHX4+Rx3eglF4nIXzzl+v0ijnW8+sz690IPvON2uv6TmPlf3PK+m70DxHEryMQdMKjT0xTC4SmLt5YykkjRLpzBpfTdPXBCOdMqdMAgFFeZGdex8u57IYOEq6CuExI9uiISZ16YEzn8Jr5UrhfpLDnNA2E6TwZ+1+YOC9c/xz9XMawQI58BafscZ+EtqSCcKnGkiF5G015SwmeakwY5b/AFJF1LwTKuKD6WgWxjqse1wNJtcHDGRoeSkiJXeZ+V85WLjL2kTxuIn5AgYaq1Z9Zx2j7YsZuc3THl37oPfQ6/eSJCfvfNeIwf8AIVooP5J82gn0vUpv+TIzZzcw1rNt2dxAQexuib7/AAlY6vdeSQ/8nRD/ALYfn1uO5FK7/JEfBsOegJ90Hrk67xCYD5fheMxf8kWl10QD/tZhpf6qpt31haHzBjPM9SJ43AikqyGeiD076k4xCYHB0RodIiU5m6QoKheV/UvEmvbMcpnUAXdPJU1ptpdOUxO+ZJ8sTPXDvEcJ34Z0AupdUXeuNAg+Ku9i/wA+c3MHMzx9KYUl3bkucyUxj8z/AD3OSTx4Xj8V+3vTUyuCBXDtdz+RhflcQiwhMn085kX+WeIKF4t3+eNBLUahOg7FCa+t1/obwiMYb7q59JSUizHT96nuOyZLp7fIRoTZ39cNK5TuQSGPO/3uSXnfzn64U8kjay67kPziueaX4UrpeK34dUDXOnIb5BDnkfnc6pIeM958kQDP89EA3ieOnbckhd0u13miOHxl6bomtYJb90DHMOnxP8IhZn+NMU5rDlr1+PdLhjIYXz5+dOaDmznpnuvpijwwcTid8++CHCFJEb5I7ma7yCBvikL6by35J0ibp9KeeP66LKYAN+GEp6DmNK8lxZSu9e89zQK2KZXnq7c8OyVzp4VzHsRXLck1p6jKUvX3OHNdOc7vLkgEWilKefXP88ksSKZzv1pWuXvPDQzc6EZjPOtJzxG/ObYQIJLqaT86cr/YVB1+P48vTLQJpFDfXC4b+bpFLChEiRv5geh6SGQ0RHkSE78swNKT/B5EIkRkj07XDG/0wOCiub+vIz32KlxDiJc6b3zCERMieO+uVJ8wgEYffvTYn5go1nErpgVnM/kVpnNNcJSxn+7u966zjSt3/I/igHYoBxLOd7qiwoZkPSX75JVyCQIU/SZzyvoeeeib/GScz1v70NUq5A3+GfLtddNKIdAJfH4XLkD/AOHpoVxgkC7C/wAu2aRcgcYWM6nfNJ/CXX+l3TDlpzXLkBhAlQggHA0F+U671TgzJpA7DPfPUz5cgXwEXTPKQA3XvquDJi+R5E8qnfty5AQwyL6SzbTfxokL8pHoR5y368uQJ4J4Ed/MHfmR0NgNBj0JupvTSXLkCshEG6oykTS8yw1NJUzormEgSE5zq4ADKXkBcfRcuQCi2M5UykeZNOlccZpn+lrcfeeNd3JVyAZsZdQDyPMXX9UWFwx5o1p53U0wv1PRcu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Christopher-Columbus-YAYYYYYYYYY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581400"/>
            <a:ext cx="2657475" cy="32766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810000" y="41910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http://www.britannica.com/EBchecked/topic/266962/Hispaniola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0" y="5029200"/>
            <a:ext cx="457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^^^^For more information click above^^^^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1848, the fist president of Dominican Republic was Pedro Santana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http://t2.gstatic.com/images?q=tbn:ANd9GcSbN-3FgGAtbdIzIf_1Yn-juC7PzQUv8VGJCH6dYyn-Oo-XzGqKyQ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3700" y="5657850"/>
            <a:ext cx="2400300" cy="1200150"/>
          </a:xfrm>
          <a:prstGeom prst="rect">
            <a:avLst/>
          </a:prstGeom>
          <a:noFill/>
        </p:spPr>
      </p:pic>
      <p:pic>
        <p:nvPicPr>
          <p:cNvPr id="7" name="Picture 4" descr="http://t2.gstatic.com/images?q=tbn:ANd9GcTfUfsuUP-gN2kW9_52Tca9IopnWsbXFvCSv2jyQEVL7uzS7xkgKys6B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3048000" cy="37207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14800" y="3581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6"/>
              </a:rPr>
              <a:t>http://www.britannica.com/EBchecked/topic/523129/Pedro-Santana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4419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^^^^For more information click above^^^^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1960-1962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Joaquin Balaguer was elected president, he was the 41 president, and began August 3, and left January 16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71800"/>
            <a:ext cx="2175373" cy="2562225"/>
          </a:xfrm>
          <a:prstGeom prst="rect">
            <a:avLst/>
          </a:prstGeom>
        </p:spPr>
      </p:pic>
      <p:pic>
        <p:nvPicPr>
          <p:cNvPr id="5" name="Picture 2" descr="http://t2.gstatic.com/images?q=tbn:ANd9GcSbN-3FgGAtbdIzIf_1Yn-juC7PzQUv8VGJCH6dYyn-Oo-XzGqKyQ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43700" y="5638800"/>
            <a:ext cx="2400300" cy="12001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90600" y="426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5"/>
              </a:rPr>
              <a:t>http://www.britannica.com/EBchecked/topic/49725/Joaquin-Balaguer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029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^^^^For more information click  above^^^^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Hipolito Mejia was elected president, he was the 51 president, and he ran for 4 years</a:t>
            </a:r>
            <a:endParaRPr lang="en-US" dirty="0"/>
          </a:p>
        </p:txBody>
      </p:sp>
      <p:pic>
        <p:nvPicPr>
          <p:cNvPr id="5" name="Picture 4" descr="50px-Hipolito_mej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971800"/>
            <a:ext cx="5181600" cy="3429000"/>
          </a:xfrm>
          <a:prstGeom prst="roundRect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</p:pic>
      <p:pic>
        <p:nvPicPr>
          <p:cNvPr id="6" name="Picture 2" descr="http://t2.gstatic.com/images?q=tbn:ANd9GcSbN-3FgGAtbdIzIf_1Yn-juC7PzQUv8VGJCH6dYyn-Oo-XzGqKyQ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5200650"/>
            <a:ext cx="2400300" cy="12001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19800" y="2971800"/>
            <a:ext cx="251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http://www.evi.com/q/facts_about__hipolito_mejia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41148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^^^^For more information^^^^ click above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LAG OF D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2009 Santo Domingo was named the largest capital and city</a:t>
            </a:r>
            <a:endParaRPr lang="en-US" dirty="0"/>
          </a:p>
        </p:txBody>
      </p:sp>
      <p:sp>
        <p:nvSpPr>
          <p:cNvPr id="1029" name="AutoShape 5" descr="data:image/jpeg;base64,/9j/4AAQSkZJRgABAQAAAQABAAD/2wCEAAkGBxQTEhUUExQWFhQXGBgYGBgYFxgcFxgYHBcYGB8ZGBgYHCggGBwlGxgXITEhJSksLi4uGB8zODMsNygtLisBCgoKDg0OGxAQGzUkHyQsLCwsLTQyNDQsLCwsLCwsLCwsLCwsLCwsLCwsLCwsLCwsLCwsLCwsLCwsLCwsLCwsLP/AABEIAJYBUQMBIgACEQEDEQH/xAAbAAACAgMBAAAAAAAAAAAAAAAEBQMGAAECB//EAEEQAAIBAgQEAwUGBAQGAgMAAAECEQADBBIhMQUiQVEGE2EycYGRoRRCUrHB8BUjYtEHM4LhJENTcpLxwtIWk7L/xAAaAQADAQEBAQAAAAAAAAAAAAABAgMABAUG/8QAMREAAgIBAwMCBAUEAwEAAAAAAAECEQMSITEEQVETIhSRofAyYXGx0UKBweEzUvEj/9oADAMBAAIRAxEAPwC3q01JlqOzih2qY3x2rpTXg5HF+TQWurdomufNrXmGi/yAkEfZq2MEvahg3rXfmetI4vyUUl4N3MD2rS4AetdpiCNtK7GJPet7jLTZH/DB61H/AAwd6J+0muTcJre/yM9Pgh/hvrWhgqIBNdQegNC2akQrhBU1vDDqa35TdqlXCsfSg/1GX6GjZWuXtDpRNvA9zWXsIB3+dTTjfI7TrgE8sVvy6Lt2l7UQkDYUzlQEhcLHpXXk+n1plM+6uHtxS6xnEXmy3pWvJf0+tMUtzXJX1NFTF0i84du4+tRjh3UkmmkVqKbWLpAPsg9fnUlvDyYouK0BrQczKJBcwcGN64+zU4s26HvwGqccrexSWJLcXGxWhYo0OD+xXYVe4pnkoVQsB8oVo2hRrMlcZl9KykZxYH5QrXl0YQK5K01piNSBfLrXl0VlrWWjaB7gXyq15VFxWRW1I1ME8quPs1G1qjbXArSfIGcNUT2YpgaGvtW1sGiIJkrdd5qyj6jBoiLcNhyTFHrgj1oe3eUHeaPW6nf61N5ZFlij3IhhPX8q7GFHepRdSPWojcFBZJMLxxR2MMveuvso6VELtSrc9aLlIyjF9iS3hlqXyFqDza5z0vufcf2rsFKq9qmVh2+lBLeFbN+lcWxk0gw3BWjcoPzZrM9HSByCy010LhoRb8ViXgK1PwZNB7EjqNajNw/ioY4qovOFCMX3DKS7Bc+tdC4O9DJio6VGbwp9LFtUHrfHesbEil5cVzno+mga2MRixEVGcQO9BZ61npvTSF1sNN+tedQmeu/O0jas40ZOwnzK6XERvQGesD0HCwqVDQY4VA11T76CNytG5QWNLgLyN8hwuiszjtQHm1nm0dAutB5YfsVvzKXeZWs9bQDWhn5ornzKXZ61mo+mb1Bh5tc+dQOatZ6OgGsP86s82gM9a8ytoBrDjdrTXaB831rk3fWhoNrQab9DXr9Q+aO/1oa/dHem0A1E/nVlBeaO4+dZQ0g1EFl6KF0d6pmFvXi0ZwBvJt7xOg6dD1pjiftFu0XN5C3LCiZIaANTECSvp671zPqIp19/sX9GVX9/uWUXgOtdDEDuKqC46+q82xWZEEDWQQLcgfHSsbidhkM4kozJyqV2juQNJjYT0ovKzemvJcfPHetjFL3FeZYfGT7N24N9SpiAN9D9PUVY7PDXUIbmKKhjAAgnVsoJLf1R75oy6jHD8bBDDkn+BFq+1juKz7aveqNxMmyzi5euaSohG10DToIBhkjvrqImswpW4mZsU9tQNc6R2H4hJ121o/EYnHV2A8OROv8AJefty/irX8QXvVPsquv/ABLuoJClfvR/qOXXv9RrTTD8DZsrIXZGEglyI+Gs959KL6jElbMsORjv+Ir3NYeJL60vw/B7swyEa6HOpBEe6VMz3nTaouGcTwc5b1xVYuQFYlTl1AkzG/5Ur6vEltv+gy6fJ3dDN+KoBJmBXKcYtkgA7iRqII067darPF8aj+a1kgWggORxDZpEiZMgjp79RSvGMV8gISAbe0sASEkbH0FaefjT38mjh51P5F+PER2Nc/xIdqH8KGbJJicxnbrH61TsP4qAtuWILZuUAgSJ2O/wpMPWa7TXA2Tp9NU+S8/xIdqjxHEuUxoY3GsfCqPY8T3HaQtvL2JaRrEz1E+lOcJde7auliOW2CeXQEgnTXUQOusxvtXQ88ErJLFKzv8Aj7tcyo5iJnIZmYOnbarBg8W6L/NZM27C5auyOUHlyE8u5Bqj8AP/ABAk5v8AMEEu40I6KA3w6TVk4TjwBdKMsJdZTNx1UEgaZYJG2k9q5s8nwdOKKLdZuSRKyIBMWXjXszHUCo8ffRgCqOsaGLW8/EdvrSxGJuAEAqVQjlvuSFImJAAjvJjSRUOKk2hkXmOQf5V5huymFLrlHv8Af2qUcklJbjygmuDnFcSKsQOhjUAH5Sah/ir9qR8StXVvXJvqAXIVVVZkyQCdQsDmMn7p2qTht+6AyhrTvIJBaQACRylF9fWK7ZdVCMeNzkXTTlKuw1PFX+Hurg8XbvSvEtiCRNxIbZPLI1Gv3jmJinx4Gblk+QVZypKu5IBIMEZQO8jWKEeuxVuvkNLo8ie31BP4q/etHir96qj8bIBBNsMuZSATJdTrJJ5ZgxpG1BHxA5ZQSEQEZipVmOh20iCfSrrqIeDneKS7l2/ib960eIv3NVdfECOu7JGh0TMSZgiTH/qpRjCxbJiLKqfY80rmIEjmykakg9P71vica7GWGT4ZYTxF+5rn+IP3NIrHGVtsq3SjHNBInJlkc09NJ66VFwfijXbmQsugjRdztmktoKZdRB9gPFIsJx79z864OOfuaEe+uZrYbmBjMIC7DoTpJMySIg+lZjHyyEuB3tuyvbywXUKOZHkic0jLvQfUwXIV02R8bhJxr9zXJxr9zSROK3C5Qqq6Tm5yAZ22Gv0pjhXDKP5iF3YbI5yqOsfekDb1pZ9ZjiNj6PJL8iTEcUyCWeB6/uTU9y63Rp0B67wJA0pe9u82YtYdUXNDspAO4BI6TppNSqTm+Ld/wj1qE+sbfs4K/CKKqa3JjiCNXfKJCidyT2H6+7vSvjuJcFAGPtEGDoYH1HWmnDnIu2iZMNbPyIPfelfip0Juv56ZkuErbA5uY9SW1MH86Eerk5NT4a227mfTwUU4rdc79iXBXGA07Tv++9dXcQfWq/b4uRbGusEewToNe4FdPxmANUfaQqsCPXUxXThyqMaZz5ceqVoceefWspF/Gh2+tZVPiIi+gIhj3gDzGAGwzNA90GOp+dO+CGzcDNft3brxCkXGkmQIiCSIO09KrcqaO4diltGMuYSD7WU6FW7HTTt1rzKVHXF77nonA8FZS2txLOIAjNBbkU66jMhjQxQOGt2TirhNoFAwbK5VsxKakyusmTtVd4abtw57dlWhiQcwXLKxEkiRBFT4fBvcvZnhD/QSdhGusjQdCJqWnI23ZbXHbYuuGFmLgXBWcoIk5SRqAdT7yfyqucew+KuXQcPZdUIVQtrMUzzMAsYnRduwp3wO694G0IVSrEmDn3C6ZjyzB1GugqxcP4etq4Li6uFySQDpmDQNdNRUJTWN+9loweRe1UeUY7G4zC3ct43EfKphzMrqAYMyJnem1r/Ee4oBNu0XBMkqoUjaMoH7NejcQwNu/dFy5bR2ACiURtJmOZSdyaxMBbnS0i6RyqF00/CBG9D4uDXAV0uRdyhYfjzYosWXKF1AkmMxPf3du3arNgfFAtW1TyyxUROYAb+71+lMV4PYG1q18QCdvWqFjsSuHxOIAVctsucs6HUHYggb1XHPHn9lff2xZwnh91lzteLHc8lgSNdbh6e5arL+AcRdYsbygMWIBLMFzNMCRp7QoTgnGQbpULlGRmzZielsxt2ft0pPiP8AEHG5oS4qgaaIPT8UnoKeWCUJVjVMX1IyXv3G3G/BNzDWGv8Am5yuXlCEE5io3zdm7dKrd3i9w5A2hQGOh2j8qe8E8Z4m68XXlQ1uRkt6rn1B03jQRTPGeKfKu4gAZreVgtsEQJWyM2i9MzHXvvqBQTyR2krA443vF0iv8H8U38OxZedZnIZyjUToN9BHpvSPEX2LSqwDBELAHXQUOmJEQJrd19AROvWqxVO0jncmxnguJvaylUEr398/maYP4nJzKOQXIz8zCNDoGX39qrdt5/vUuHcq4khfXMV9PaUGnULdtG1PgumFukXiwJ0NwT5pgTECQJXrp0pz4bxJ8q//ADWH84QftSLujaBsuZR1g6/Wq/h8TFzNJy8+huCIhdDpoNToaZeHOI5Eu8u7pu2HjRH2eNPjtOm5psivgaDpl2wtzN5JLZiUJ1u37sw39ACsR3Hxml2Jw+ey48tXOUbWsRc6xEEqDvtNTcJx2cWQW5stzl+0PcMBzBK2UCn/AE+47ChrmHL+bCpcga8uJuey69WYKY7A/ka5+GX5RUOJceNrFXUZTlFwnLGWYnQiToZ/Oo+GNdWX8q7bn2WI9YMco0g/IVDjOGB8XijcAQJzjMkaE/gUk/rU1zBSQPOtyWVRMgkssgCesdKGRSeyVlMOn+qen+zLFg8PevYgNh7SpGoLMSDqAXIk6t8tKixXC8SbaP8AbRbFuQuQsFzTmMnlBYztPTbeobTlFtAradlZQMz6TkDSFjUnqBEjWl+MuYl2di0w0QjiBIHsqNF0jT86g8DjWn7+Z0QyQmnGTS/t/ALw7BXsYw8205Yy3KBbBk6k6BdzJMUguYm5bYqVyazldQSB01cTVz4devWc5a0L0SFDtKgxvlnUazEjah/8SuEuETGXsge6UUKhYiMk6yIG3frV1k9yi09zln060txknX1Kc2NkNMEsZkdNSdhAreDJYaLPST/egLSrPNOXrG/wmnGAuB1O+VYBm4QTM9QumldDT7HLDTfuJsFaWeZgQdxAg66AMT3jbemmKe3ccAA2kCgFQAzFhuZ5YB7UoQJEBiB3XEDL82tiibdoxMsRvK+W2kgb7E61OcZf0s6cOTDF++PyJsdaWZtrIgAg7yBvuZnfpQ1uyzA/5a9RmYAn61fuC4aw5XLaUZQZLsA5+7MIjGeaZHUCqrjbwa7cysqFnaRnaQCy6fv9TUoKV1Lc6svUwcV6aa/v/oLwSuwZibQJKiFYXHIABnKCCRPXpVwwfCzZNgz5hYEZVXQfyydQz6/MbUZwG+osASsgKDq7agDdV9kneNZmetTcbugNZ0BGa6fZTWEna4cpOm5qDzTk9PC3/Yl6cErXIo8e482MI8KJJyQptA+1E5QC0adx0ntXleO8QXX9n+XuTlJ1mBrPupl4r8RXr911dyLYYkW8ylBqYkIACdeskSdTVeuYgxHrJH+9deGGlUzkyzt7DHhvH7lozo50IzToRtqOnpXOI4rZeWa3DkknKTBJMzDbdqJ4Fw5CFuXmyiQVBynOANgDvJ0ii+LYC5cytkssqcui5TlzGASBpuBqZ0qlKxFdFZt39dx8RpRRxOwOVRGroNx7tJ91YODXRukg9QagxHC7gQv5ZCjcyD+v5UbQlMI+2D/rv8mrKUZm9a3Tmo2p1npWxcPU1zctkExqNfzrCxjakMO+DXuQmH0Y8y9NAf3rVj+1DzVlvw6E99O9Uvh+JKyOYa7jp7//AHTHyszhg+pgjXUGRvvHWlnyhkeheELn80CT7LjmGv3zv+9qsoZswicgUyJ1n59hVH8N41bd9FdiCzOozazKxuP+6rhbuaDcDXrMTI111Jrzes2mn+X8nqdJvB/r/Acr6RHTvtvoN63aYabbTv26e71pVcxtu2uZiiqsz2AJIEe81JheJW7kZLltjBPKRtJExMgVx0/H3udNrj77Bt7EhVLGNBO09h+xXl3iTGKMXeYyUOuWdNUUn9+tXXi/FBlNsSwKkEjT/cH8qoPHnOe4wVZCI0k8xGUJrOmmWIEaCvQ6OLi9TOPqppqhc/EMjMyDL92NTHKo0+Cj60BcctB+8fqaHuYgk7zPetlwNY3rulu7POcgoYW4QWCEhfaZRmC+8rMTWlxdzSXcEjTUjqV/+P0rMFxZkVlBKhhrHXeJEwRr1qSzxC4YBY0OFuaxe8zJ66dP0ovA2s0rc0C7DT86IxNxWZRmLHMJJUAEHU6z3o5sP5TrnTqQvmW8oMHeG0I6T60VKw1vbOMogLrp0GXWfdQ2MZljJp1mYO/prTXHW2sMGvWkJgMqrlQdNQqZh33FEJ9mxYLZRaKR3U807BNDsd6Gtpb8FNNgVrGeyGPNzA6qegPUaa95+VMuCNlDZlMFgdbdpB94e03L13NI+Li3a/ySwLaFpbmAA0g6dKFt8ZuW1KhuVoJUgESDIkMDJECn1vsSqnuXfD8bZHTK8cjf80H77D2LA9O8fKl3E/FUsxyl5kEvJUjMDAUmIkA7dKqx4g59okSOnKIP/aBpQflnowif2aV034DrfBeW8WlyQckFTlhEtgNIgEoJ26nauLniVFIDCYZDIYkRGupGsH571ULaabzH70isuYdyuxymYPXTU6bga9aWKrYGpsu2H4/auPAJM3Ficu2UCddtfj2o0kEXf5Z9pPu7juIGuk+7415hkOlWrh3FxDKxEQvMSy7aakainoKkXC+gi5oBJJOm/Ku8e4fKi/8AE7GqcDhoAbK1uQTymLZ0y/e6+6qXifF684VGkkwc8DYCRoY2mB+tLuL+Kb2JtracIEUgjKCCYEaksZ+lJKG6fgdTSTQtx19HgpbRIGuXMAT8SdRUVm+QrAHRo07xUb2fSuLlth0/t8KtqTIjHCXSsQSD++9Nk4ojI8kzEGQCd03gAd+lVu2/Qmm1vybaKc6u/wB5CgZZ12J0YRG4pEqdhLfwnxVasCCxGaYgso3Bk5BPQ7H061R2xTG4WlvaPWDE9O1MrHGlExbt69PKT6ARH+1TYDiFoPz2bTLoWzWRMaz7Ikaf7UvFug6uENrfiplGVVc+hYrHuy69OppR4n48+JyK6hMk6Asd43BMTp2pyeM4YOOW1bgASlsZhpvJGp9JqktcXM0ywJ3Oh3mYBiT8d6WFPeik5bVYdgeH3HRirchOU6gSRrEFhO9TYvhbJKNaYXImesaHRQI6/WpPDnFreHulvMfIQQRkGv4Seb8qfL4hs3b1wlV8y4xhgqkQddCdVM9JJ2pvde/Ai0tfmQYKyPJXMDKICuZWEaTMTzajp7q6tXmYqrFSpAJBBHUgRrvr1o/7PYcsVYO40OYkgNvliRprU68KuXJIa0mQGOYLnkDSNSdR9etN2QUC4nD2QCDbkwskKJCsRPO+msEQPjSi3jFLXD5aELtMe6S7AhdAPlTriHDMQWAS2jggAk3Bl2g6E6aemtLv4FiBJFsZp1ClYjuSG7kUkMLXukNLJe0Trzh+Bfkv9qyoP4JjPwD5j/7VlP6uP/svn/sX0pePoVC9bZTr3orDAkgDc6D302Xgec+zlgddR8xp1P8AeprvA/Ia22t1YDNEAhgx0iZIgAz60k64XIqiVvEWzmJHWT029O9RLdI6kVZRgFuWrvLkazbe8x1zXAumUdFMFZ3pBirdsOwQsyg6Mwg7Dce+aa0+TSVDPw/jAuItvdPKHWWJ21mZ+FXi34owoJVCBlPLMhCTqSWAIA3M6zOk15iGgEToSDB20zdvf9KGY9Kjk6eOV7srizyxqkXXxFxZL6sbboAIBGoJ66BhPypDgMW1hw6XBmZSBHSRBnSJilJQxJ299aVtaaOFKNXsCWXU7rfyWb7epEFnJjUS2pO/X3UrxF8MDKqY6kageh91CG5pvWs/5GaMVQJZXJJUdXLAI5SfjFQXEboNI6bV2r9KIw14BgYHqOh0Ij606u9xFXcAI+dSW7xBo/HBW9m2F9ZP5bUva3l3/OnaszGltrWQktDwcohjJBESZAG7a/0+orLt+5eINy6zR+JmIX3anpSsvUtrEwGE7rH1B/Q/Ok0Ua+xcuG4DCjRrgdhlnIWCEmJ5jl6SPQncwa3jeD57jGwLdu2CAJYuToJ1UEnWetVHh14ZwDqO3rBr0TwxfP2YXPMQzowZc1wNJACs3sgKB0M5txFc816b1u32o6YSc1o4Et3wuGBzu+glcikknXQqVkdNdYmisH4Ww0HzA6aiGuEaaiZQNEH3mO9NbbJl5rlxxuGzRMEnUW4EbCOsazSV/Fq2bh8lVJg82UaGRr/VoI6VW5yVVQjcE7e4bxnwdhmKsMRZw6Bcq6s2YAk5srtodYgGKoOJsFHKjMwnkOUjOskKQuu/ad9OlWjhXHLVy55uJAa8WJB1kz3ERp6zvT7EDCsBdcKraQXfXl2Gp6f0602KM0vc7FnKEvwqir8M8MEsnnm5aBDFjk0SNgzMYBI6U0t8Oe4rrbvrdVQBKsMxHQHKRl267xTnG8QsXbSKT5jAyFTMEB1E/wAsTMHqah4BhPLzEW/LZmC8pYyizBOYknUn11roUNrZHXUqS+gBZ8A37g84WxatIq5pdSWiCSIYspII0I0pjd8P4ZrQRlbNaOhVgCwY6rcyiWjcSesd5d3ndEJJZrYBD24Ylw0CAF7FVaP6RUv/AOK2FtXDZuFcS5TmJZkUAiRkJGflBGvU1HjktV8CTH+EuHWcK111drmoUeYyqDrlJywT3Puqq8DwFo3vLKI6/eILZ42kax12EVdeI4HE27MqfNugHosNzSdAFI06T8zSmxirotG9csrnUNmSGDaE7Tm30p0k+GC67EL+AzAuPcFuy7wjGCAubLnYFuUdYJ+NVzFcICsyLcRgrMqkTDCSJkTEgbetWOzft37TXcrplZkylg2oVW0DdOb0prwLwMcVZS+bgS27KFEHP7YTVSYHzNQdx5LKGOSPMMVYZDqIB2PQx2I3rm53r2+14IwyW7mcNci2WGduXMGdfZET7IOs140irkB51f3Ll3HfXbp3+rKV7kckNPAEtz50Vgke4SF6iJLAAe8mt2CozZlkajXeN9x/f40ZgcSI5UkdiNPgevzpromo29iL+A3/ALoVu2Vx+pFB47B3bRAuoUMTB3jvVs4Lci8hhUIIIJcgHrpAO9T+LBZv5OZDdTMrG2yMzAwQra6spz9Z5ttKEZtvjbyM4FBJroNVmucFRxbCqVKqFYmFmGP8wj7zQRI0nL61Di+BIt3ILgZGdFS4RlkMdSVBkZdzVHsIQeHysglA7BpBJEj11q021XKgFlgJJhGiJjUwdZj6VW8ZgvIuG23MFIyXLawrDTUNlk66STuDUN45Mqm46gTESN+5G9Kt1aDZduIXAWTmugz/AMv2dx7em3+9N1xITMSM38uIOgOi6E9q88w/GfZm4/LGx0YDeeUzPv61riXim44ZQqqpEdSYiPdtU8kNaSKY5qLs9H/iafg/KsryT+M3v+q37+FZXJ8AivxUgjF4x3IDuSV5faJ1G86wT391XjwAqsrZ1DgTAM+0cuxzRsDVGbA3PaMDrGYFp9As0TgMdeXkRso1J5gusb6kTsK6ZRvgjF09z0fjVgHD31tYezZD2mHmhred5GqZFBIGhBObpNeRXbMAGfaAMdIIB3+NWIrc3ZzO5IzsfX2RHfrUh4aGXlGYgQYIUz7zmmjijpGnuVLWd635gB1q2YThNoe2gU66s5193sjv0olOGKplWtRGhW2maP8AvAJqpOisYcFzCoxJ09kn8hRuJ4DcF0jIoRSQxLKOWdwCQT8qeJdhchD3YMAsNBt11iBFWDhnCRdAkzoD7DGPcSopVGgqJ5lfwbp7SlTtBET6g9tqDLGTNe5HwzbIIaWnuFj5Eaiqtx3/AA/teVeu27mU20Z8q8wJVS0GfZmOlI8uNPeSHWGb7HmmtbgjXvRGBsBnUPKqSAWjYd6f+Tg0DBs9w65TJ36E8qiPnVW0hFFsS2bhjWo7trNzawNyNh7zTWziEGoUSNdp27+lS8Q4611SmUBTHKN+9Ft8JB01TZXvs0mBJPaohaNHrct9Rr6V2ttfuiB9fzoqwSrsDYC1DqT3Agf3q4cF45hrdt7a2jnfKqsWY5TOpy7Dp8qqxuqkkAE6bxp7u1CPc1JoSVmUq4LPxHHBLaxGcF4+JImqsDBqycI8LNfVGN0AMAQoBZoOu2gB+dP+EeEsOki4jOytuzqRGmmVdB7iCfWtyBooFhoYRvuBv8h8KYG24VRcV13yh0MaxtMGDXqdjA20/wAu2iDsqhdf9IooajULHrt9RRUTUUHw0HzmLummYRP3W0ltjJU6dqfY/iV22OS35h11GmnbcmdqdLaPQLGwBIVdBOmm0a6Um8TWnTDs6Mi7CUVs4J1nMx//AJA3rN0MlYXj+KGzbFwAt3UDXcDSizjHa1duAhVtDMSYB0GaAYPaqicQ74IE3JbWHIEDUdhFWjh5/wCFxPWbZMf6GH6Umtj6Rul1hcVWaR56WjlAEqyZp1mIP0pN/igiWnXKjj+SSGUmQ2Y6k5gex+FHXsVlusdgMXZJ/wD16+7Sqb4/8TC9dXy2DKFKtvG+wpYW5WwzpKgfAY1jZfM7XIRDqdibSkmT3OtPuFeJL6YbDpZKwgnUsM5N0meUEQOXcjr61SuF3xk0AloWM0TCgcoPvHWp00gSVA0jUR6RTuClyxNTXBfr/iB0s3FzC5euoVbnJVSXJ0EcoAOwn4150OGtnXNzcwBg6ZdOpjWjM/QS35fIf3qC7cYaHTtIp44UlQsp2M/PacvLl6cssRA7HL8iajt4ZmMZDofuqo+ZA+hpWyPuSPjP60XatOil+bKNyCQNTHXfU9qO0dmDd7oZPdi0Va2wcNmDA5dAoheWPvSdjvWuH5sxe2CrAcxjMdem0GTO9NsLw0C1h3CBkdWa4zGSpkgKo09NfSlfE8daW4waMoUZVABltelQhljJ+1V/6VnjaVt2drxQjS55Sv1R7YDQdjNkRrE70ox3ib7i200J5oaSfiZih7/Glkfywo+bH46AD4fGkF+4CzEbEkgek10Ob8kNI6PHnjmVT8D/AHoLE3hc1gD3UF61J10/Zqbk/JtKNeURsRWs8HbrtWC5JrV07Uv6hom+1j8Cf+P+9ZQ0j0rKOlALrau4UT/Od4I0VAs79WNWBuCYc4Z8SqGRbdwrNJGUHePdXmbuBMaVafDHFZ8zznbILFxB2OdYysffEeprnnqq7KRkns0bwgv3TFhc5MEg5YWNAYaAOlWXBcAxJ5rxUH1afokzST/DnGD7QQdJRhHxU/pVtsKljE3btzEaXNERrnKNQSFXpqAND12qWfPOEtK8fM6sWKMopsDteGrbO6NfU3CJZEChgNBJBJjcawNxR2B4HhbhMqXdIzSWAzEnoIBEg9KFv8Vwti899QWuPCsUGuw6kwAcq9tqDxXjZEnyrQk/iOk9+Welc7lnnxf7FVHFHmh9w64BibtkYYW7dtQVucsOdPZWJGh3n7tFXreI89SLqCwPaXLDEmQAD221kbbVR8X4xvNJAySNCI9dZM9/pUHEDiWwwv3Lym05iMwLmZg5eg06Ufh8jdvb6m9eCWx6BiigvJca4VCKYUPyk6glljXQ7+6kuL4ph7FnFpaBc/8AMUSIN3kBzNIOp6VQlvXlRhmYW3AB005Tmgfh110jau8Bwm9c/wAm1cIO5Ctl3nVoy7wde1OukUfxSFfU3whTZwkkLIBJ3Onp8enzqXGYE2bvl3gUYROoMA69Kf2/Bt4c15rVsRrmuS3QaC3OskD3kUjfABVBRgUJYKDAbSNSNhM967o5U3RxuDXIwwmHtgShnaYMn/aoeIi2zEyoaTEAHOJ3LSDPprSp7ZXcaj51JjUyswUyJkdoInb41Rc7AfAFiU19kjrrUmCKl1lY93XXqD8qj123Hrt9aKw6wwYZlI/CeWO2895+FYUDODJI5lEgkSfWNexoYKT+96t2Bs2nuc6Iw16R84gdt6k4tiraAqgRfRQP0psv/wA5aee4MTU46gvw/f8A5NgdQFH1ilnFLwW+zZihB01iRvuKU4Liboy68oaY7dasnFsJbuWWyD+ZlAUCBB6ksfa6mKjpqVl07VIsRxTl2MnfefQVu/bxDqzG7ktQSMmjwB+OJBkHrVetcUIPPbuDN7OknlCgwBr2+dPVxznDtmXIoR5DLztv/UMu/UfKouU1HZlZQj3J+DYm0EkkFsxUMTJ1HV22nbfU6UP4ycNhXWMoDpEnQzMQ1V634juJaItqIzEkyMwHoIPSNaFw2LtX2m/cuseisdPdmn9KMMbu/wDIkZx0+59juxdAwZQjWTyjXr3G9OcLxJlsXbaDVkA103kRPuNR2AlsRbthB3Ak/wDka0D612rC+5zyyLsKON4vF3GzZdCQxyREhcu0ztVeuIRq6uB1zAgfOrsGiuWugb/Om9GkJrspiYiNtApkAdNtfpU/EOJG5l0y5exOs0/xqWQM1xRHfKCx/fekXEDadR5VtkMjMS2ZYg9Omsfs1KUaYydjPhl1XXWM+uxj8qc4fDKMOXdSXkiM0jp1+tVLhYVWYkEhR0MSfX0329KdjFeYAqFgJ0U59W/7lVpHvWp1ew8XRDi8YxuGOVA4hco2kj4mCKzG8QCKwVzLvzEmQIkgCJiP0rvjGEcc2YMZHKoJ6xObTYjaO9B3sFKEvCZZMDXpOp+NFKjWQ/xNyP8ANcifxMRPu7/CtXLT3FJkZRJaT2G2lB4G/wCXOYCTEaD110rBdJnKdySe+vpTNi2QZJXN6kR6QDP51FU+Y9axgNdBNDUCyAGpM3Won0JrhXpqsJ3m1reesOtSYbCF/vKo/qJH6VkrA2luwWspj/CW/wCpa/8AP/asptLF9SPkhVpHqP3pTjw5j1s3g9zNA1hSNSJ0aRt0+NL8LhVIDEn8qJa2sbfrUJJPYa6ZHgsVkuK34SGHwP513juKl2k9JI3mTrO9B2gJMiRXOJtBT6HajpTe42p1QbwrEt5gG6yJHWPTtVk4Tes3S0WgBuvukgSTr9BVYwsKVYaCDJ/frVv8PXrYT2ELmRK6HQAyI95+VaVVaDFnN/h7NrGYDaCDA/SmvDfC11yGVBbRjpLDXsOUH8vhUfhBcVduub1s5MnLIRYMiNCc2096vtjErZsoHZVKxMGRPYEgE/KuXNkcdkXxwT3IOHeGMHhypYnNK+3cjmYwoAXLMtIGnSqvi/Eq2Ptdq9iLuJa4WQKEyrZEsIDMexGwjl9aExXHbKD+WC5VbYBZjB8q+5UwsERM6mIjTeajib63XdmcK0yxaYP9QgE/CkjCUuS8NCdPYIxPHCxJC6k/fYnqDssdVU9dRSnLpFbdkHVj6xlH1k/SoHxRnQKB7iT8zt8q64wkTlkxx4CRdCxmAO2vWOs/CuLt5JMSR06UFcuE7muDcqmlnJJ77BdxUYT/AO6jNz1M9ya7USfSNq4ax97p27R2qers2JZsHSSdvnRFkjr8+1CaEgSR30/c/wC1TEkEfp099K7RiS7gyenxrm+7q5KFlHWD+m1R3sWZgHTQ1PbYMIf10G52j9apqpWx7sa8P8QvaUhlkbyDtJnUfE0Bxfjty7mUHk9NyPWobd7KCsAevu09x61p7dsqdJJOkmI+IoJIZuVC63dM6TqCNOoNdrbadjRqYc21zK4AP3WEgn10iir1si6qG2QjeUodTEFgsk6Ee0x3iqbCUT2eLMFytqKZYKbgJUH47fDvVdvcRCEizaAI0z3Idp7qsZF+RPrUD426Wz+bcFzSTmOvT8htTa2kBpFua2y6sun761wQzzlXQbxEDrqZ7Ujt8WuMMrPP5/SKxeMOiC2vOzT3MdJAGh07+lD1ZG0oK8V8PNkWzmDZiZiYBHqd+tV77SYKgnLIJHQkd6ePwfE3iLmJfID+Iyf9KDRfpQt5LKHKqOSPvMZJOnQaATNK5XzuFpIGwODe5IUD4kCrBgcOtkMTck5YMQANup16UsTEKJdQASSSTuZn+5FAm9udyTrQqwoc4riwMmB20mdiT9TSriOPziBIBMmPdGvpQbvUJamoFmH12rasSdK4z1gejQAhFZjsP33o2zh1G+vxio+CnNeVCeViZED8J/sKsl7gvY1OUJvg6sE8EP8Ak5+ggu4O23Qg+hqH+Gj7r/MUyxGFKkg1HasSwBYD3kVNLInR1Tl0rjqdfsBYfh/MPMYKvcSflppViTyYCqVgeo/Wu1tqBAiKifCo24FeljxOK35Pnc+aM5PTwd+Vb/p+laqD7Db7fSsp6fgja8iia5NysrK818Hpg2bUit3L06GsrKagkpbeKm4dxRrTSJPUCY121rKytEK5CL3iHESGFwrG2XT4+tCtxG4wALGF1idJ7nufWtVlZpcmtkf2hu5+fxrl3O9arKACLOa7VgNxPxP6VuspmY0wBOmn1qLLrFarKybMmG2jqB3reOuZABEzNbrKnGKb3CkS8O4LcuKLmdQvTedPSAB86aN4ZJGYuNdNJrKyg3uU0qhPi8AbRliCCDEenvoK3iIrKymg9S3JhG4FaKx1rVZVIoKOvNI/fp2OlGcRvlsyHuPdAI6fA1lZW4GjudceAV7WUAZt4A1ByET8DWYbghuBWV9WOx23I6Vqsoy2Qvcb2/C6oZe4zQJgCPrrpQ+I/l24TkEt7I1aDEMZkiKysqK3ZRpJEWOx7XUVRCIoEBZmAIpEb5nXXXrWVlUSVE2bLSfWuGasrKKFNERULmsrKyMiMGsFZWU4wZwy4VuofX89P1qwXuNXbbRIYAD2hrsTuI7VusrJ0I+SZeLo8ZrfMZ2Pbud6FbDAyWg/p7qysq2JauTnzycXSOGsKNpHuNdDONnb461qsq6Ss5nxZ15tz8Q+QrKysptJO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AutoShape 7" descr="data:image/jpeg;base64,/9j/4AAQSkZJRgABAQAAAQABAAD/2wCEAAkGBxQTEhUUExQWFhQXGBgYGBgYFxgcFxgYHBcYGB8ZGBgYHCggGBwlGxgXITEhJSksLi4uGB8zODMsNygtLisBCgoKDg0OGxAQGzUkHyQsLCwsLTQyNDQsLCwsLCwsLCwsLCwsLCwsLCwsLCwsLCwsLCwsLCwsLCwsLCwsLCwsLP/AABEIAJYBUQMBIgACEQEDEQH/xAAbAAACAgMBAAAAAAAAAAAAAAAEBQMGAAECB//EAEEQAAIBAgQEAwUGBAQGAgMAAAECEQADBBIhMQUiQVEGE2EycYGRoRRCUrHB8BUjYtEHM4LhJENTcpLxwtIWk7L/xAAaAQADAQEBAQAAAAAAAAAAAAABAgMABAUG/8QAMREAAgIBAwMCBAUEAwEAAAAAAAECEQMSITEEQVETIhSRofAyYXGx0UKBweEzUvEj/9oADAMBAAIRAxEAPwC3q01JlqOzih2qY3x2rpTXg5HF+TQWurdomufNrXmGi/yAkEfZq2MEvahg3rXfmetI4vyUUl4N3MD2rS4AetdpiCNtK7GJPet7jLTZH/DB61H/AAwd6J+0muTcJre/yM9Pgh/hvrWhgqIBNdQegNC2akQrhBU1vDDqa35TdqlXCsfSg/1GX6GjZWuXtDpRNvA9zWXsIB3+dTTjfI7TrgE8sVvy6Lt2l7UQkDYUzlQEhcLHpXXk+n1plM+6uHtxS6xnEXmy3pWvJf0+tMUtzXJX1NFTF0i84du4+tRjh3UkmmkVqKbWLpAPsg9fnUlvDyYouK0BrQczKJBcwcGN64+zU4s26HvwGqccrexSWJLcXGxWhYo0OD+xXYVe4pnkoVQsB8oVo2hRrMlcZl9KykZxYH5QrXl0YQK5K01piNSBfLrXl0VlrWWjaB7gXyq15VFxWRW1I1ME8quPs1G1qjbXArSfIGcNUT2YpgaGvtW1sGiIJkrdd5qyj6jBoiLcNhyTFHrgj1oe3eUHeaPW6nf61N5ZFlij3IhhPX8q7GFHepRdSPWojcFBZJMLxxR2MMveuvso6VELtSrc9aLlIyjF9iS3hlqXyFqDza5z0vufcf2rsFKq9qmVh2+lBLeFbN+lcWxk0gw3BWjcoPzZrM9HSByCy010LhoRb8ViXgK1PwZNB7EjqNajNw/ioY4qovOFCMX3DKS7Bc+tdC4O9DJio6VGbwp9LFtUHrfHesbEil5cVzno+mga2MRixEVGcQO9BZ61npvTSF1sNN+tedQmeu/O0jas40ZOwnzK6XERvQGesD0HCwqVDQY4VA11T76CNytG5QWNLgLyN8hwuiszjtQHm1nm0dAutB5YfsVvzKXeZWs9bQDWhn5ornzKXZ61mo+mb1Bh5tc+dQOatZ6OgGsP86s82gM9a8ytoBrDjdrTXaB831rk3fWhoNrQab9DXr9Q+aO/1oa/dHem0A1E/nVlBeaO4+dZQ0g1EFl6KF0d6pmFvXi0ZwBvJt7xOg6dD1pjiftFu0XN5C3LCiZIaANTECSvp671zPqIp19/sX9GVX9/uWUXgOtdDEDuKqC46+q82xWZEEDWQQLcgfHSsbidhkM4kozJyqV2juQNJjYT0ovKzemvJcfPHetjFL3FeZYfGT7N24N9SpiAN9D9PUVY7PDXUIbmKKhjAAgnVsoJLf1R75oy6jHD8bBDDkn+BFq+1juKz7aveqNxMmyzi5euaSohG10DToIBhkjvrqImswpW4mZsU9tQNc6R2H4hJ121o/EYnHV2A8OROv8AJefty/irX8QXvVPsquv/ABLuoJClfvR/qOXXv9RrTTD8DZsrIXZGEglyI+Gs959KL6jElbMsORjv+Ir3NYeJL60vw/B7swyEa6HOpBEe6VMz3nTaouGcTwc5b1xVYuQFYlTl1AkzG/5Ur6vEltv+gy6fJ3dDN+KoBJmBXKcYtkgA7iRqII067darPF8aj+a1kgWggORxDZpEiZMgjp79RSvGMV8gISAbe0sASEkbH0FaefjT38mjh51P5F+PER2Nc/xIdqH8KGbJJicxnbrH61TsP4qAtuWILZuUAgSJ2O/wpMPWa7TXA2Tp9NU+S8/xIdqjxHEuUxoY3GsfCqPY8T3HaQtvL2JaRrEz1E+lOcJde7auliOW2CeXQEgnTXUQOusxvtXQ88ErJLFKzv8Aj7tcyo5iJnIZmYOnbarBg8W6L/NZM27C5auyOUHlyE8u5Bqj8AP/ABAk5v8AMEEu40I6KA3w6TVk4TjwBdKMsJdZTNx1UEgaZYJG2k9q5s8nwdOKKLdZuSRKyIBMWXjXszHUCo8ffRgCqOsaGLW8/EdvrSxGJuAEAqVQjlvuSFImJAAjvJjSRUOKk2hkXmOQf5V5huymFLrlHv8Af2qUcklJbjygmuDnFcSKsQOhjUAH5Sah/ir9qR8StXVvXJvqAXIVVVZkyQCdQsDmMn7p2qTht+6AyhrTvIJBaQACRylF9fWK7ZdVCMeNzkXTTlKuw1PFX+Hurg8XbvSvEtiCRNxIbZPLI1Gv3jmJinx4Gblk+QVZypKu5IBIMEZQO8jWKEeuxVuvkNLo8ie31BP4q/etHir96qj8bIBBNsMuZSATJdTrJJ5ZgxpG1BHxA5ZQSEQEZipVmOh20iCfSrrqIeDneKS7l2/ib960eIv3NVdfECOu7JGh0TMSZgiTH/qpRjCxbJiLKqfY80rmIEjmykakg9P71vica7GWGT4ZYTxF+5rn+IP3NIrHGVtsq3SjHNBInJlkc09NJ66VFwfijXbmQsugjRdztmktoKZdRB9gPFIsJx79z864OOfuaEe+uZrYbmBjMIC7DoTpJMySIg+lZjHyyEuB3tuyvbywXUKOZHkic0jLvQfUwXIV02R8bhJxr9zXJxr9zSROK3C5Qqq6Tm5yAZ22Gv0pjhXDKP5iF3YbI5yqOsfekDb1pZ9ZjiNj6PJL8iTEcUyCWeB6/uTU9y63Rp0B67wJA0pe9u82YtYdUXNDspAO4BI6TppNSqTm+Ld/wj1qE+sbfs4K/CKKqa3JjiCNXfKJCidyT2H6+7vSvjuJcFAGPtEGDoYH1HWmnDnIu2iZMNbPyIPfelfip0Juv56ZkuErbA5uY9SW1MH86Eerk5NT4a227mfTwUU4rdc79iXBXGA07Tv++9dXcQfWq/b4uRbGusEewToNe4FdPxmANUfaQqsCPXUxXThyqMaZz5ceqVoceefWspF/Gh2+tZVPiIi+gIhj3gDzGAGwzNA90GOp+dO+CGzcDNft3brxCkXGkmQIiCSIO09KrcqaO4diltGMuYSD7WU6FW7HTTt1rzKVHXF77nonA8FZS2txLOIAjNBbkU66jMhjQxQOGt2TirhNoFAwbK5VsxKakyusmTtVd4abtw57dlWhiQcwXLKxEkiRBFT4fBvcvZnhD/QSdhGusjQdCJqWnI23ZbXHbYuuGFmLgXBWcoIk5SRqAdT7yfyqucew+KuXQcPZdUIVQtrMUzzMAsYnRduwp3wO694G0IVSrEmDn3C6ZjyzB1GugqxcP4etq4Li6uFySQDpmDQNdNRUJTWN+9loweRe1UeUY7G4zC3ct43EfKphzMrqAYMyJnem1r/Ee4oBNu0XBMkqoUjaMoH7NejcQwNu/dFy5bR2ACiURtJmOZSdyaxMBbnS0i6RyqF00/CBG9D4uDXAV0uRdyhYfjzYosWXKF1AkmMxPf3du3arNgfFAtW1TyyxUROYAb+71+lMV4PYG1q18QCdvWqFjsSuHxOIAVctsucs6HUHYggb1XHPHn9lff2xZwnh91lzteLHc8lgSNdbh6e5arL+AcRdYsbygMWIBLMFzNMCRp7QoTgnGQbpULlGRmzZielsxt2ft0pPiP8AEHG5oS4qgaaIPT8UnoKeWCUJVjVMX1IyXv3G3G/BNzDWGv8Am5yuXlCEE5io3zdm7dKrd3i9w5A2hQGOh2j8qe8E8Z4m68XXlQ1uRkt6rn1B03jQRTPGeKfKu4gAZreVgtsEQJWyM2i9MzHXvvqBQTyR2krA443vF0iv8H8U38OxZedZnIZyjUToN9BHpvSPEX2LSqwDBELAHXQUOmJEQJrd19AROvWqxVO0jncmxnguJvaylUEr398/maYP4nJzKOQXIz8zCNDoGX39qrdt5/vUuHcq4khfXMV9PaUGnULdtG1PgumFukXiwJ0NwT5pgTECQJXrp0pz4bxJ8q//ADWH84QftSLujaBsuZR1g6/Wq/h8TFzNJy8+huCIhdDpoNToaZeHOI5Eu8u7pu2HjRH2eNPjtOm5psivgaDpl2wtzN5JLZiUJ1u37sw39ACsR3Hxml2Jw+ey48tXOUbWsRc6xEEqDvtNTcJx2cWQW5stzl+0PcMBzBK2UCn/AE+47ChrmHL+bCpcga8uJuey69WYKY7A/ka5+GX5RUOJceNrFXUZTlFwnLGWYnQiToZ/Oo+GNdWX8q7bn2WI9YMco0g/IVDjOGB8XijcAQJzjMkaE/gUk/rU1zBSQPOtyWVRMgkssgCesdKGRSeyVlMOn+qen+zLFg8PevYgNh7SpGoLMSDqAXIk6t8tKixXC8SbaP8AbRbFuQuQsFzTmMnlBYztPTbeobTlFtAradlZQMz6TkDSFjUnqBEjWl+MuYl2di0w0QjiBIHsqNF0jT86g8DjWn7+Z0QyQmnGTS/t/ALw7BXsYw8205Yy3KBbBk6k6BdzJMUguYm5bYqVyazldQSB01cTVz4devWc5a0L0SFDtKgxvlnUazEjah/8SuEuETGXsge6UUKhYiMk6yIG3frV1k9yi09zln060txknX1Kc2NkNMEsZkdNSdhAreDJYaLPST/egLSrPNOXrG/wmnGAuB1O+VYBm4QTM9QumldDT7HLDTfuJsFaWeZgQdxAg66AMT3jbemmKe3ccAA2kCgFQAzFhuZ5YB7UoQJEBiB3XEDL82tiibdoxMsRvK+W2kgb7E61OcZf0s6cOTDF++PyJsdaWZtrIgAg7yBvuZnfpQ1uyzA/5a9RmYAn61fuC4aw5XLaUZQZLsA5+7MIjGeaZHUCqrjbwa7cysqFnaRnaQCy6fv9TUoKV1Lc6svUwcV6aa/v/oLwSuwZibQJKiFYXHIABnKCCRPXpVwwfCzZNgz5hYEZVXQfyydQz6/MbUZwG+osASsgKDq7agDdV9kneNZmetTcbugNZ0BGa6fZTWEna4cpOm5qDzTk9PC3/Yl6cErXIo8e482MI8KJJyQptA+1E5QC0adx0ntXleO8QXX9n+XuTlJ1mBrPupl4r8RXr911dyLYYkW8ylBqYkIACdeskSdTVeuYgxHrJH+9deGGlUzkyzt7DHhvH7lozo50IzToRtqOnpXOI4rZeWa3DkknKTBJMzDbdqJ4Fw5CFuXmyiQVBynOANgDvJ0ii+LYC5cytkssqcui5TlzGASBpuBqZ0qlKxFdFZt39dx8RpRRxOwOVRGroNx7tJ91YODXRukg9QagxHC7gQv5ZCjcyD+v5UbQlMI+2D/rv8mrKUZm9a3Tmo2p1npWxcPU1zctkExqNfzrCxjakMO+DXuQmH0Y8y9NAf3rVj+1DzVlvw6E99O9Uvh+JKyOYa7jp7//AHTHyszhg+pgjXUGRvvHWlnyhkeheELn80CT7LjmGv3zv+9qsoZswicgUyJ1n59hVH8N41bd9FdiCzOozazKxuP+6rhbuaDcDXrMTI111Jrzes2mn+X8nqdJvB/r/Acr6RHTvtvoN63aYabbTv26e71pVcxtu2uZiiqsz2AJIEe81JheJW7kZLltjBPKRtJExMgVx0/H3udNrj77Bt7EhVLGNBO09h+xXl3iTGKMXeYyUOuWdNUUn9+tXXi/FBlNsSwKkEjT/cH8qoPHnOe4wVZCI0k8xGUJrOmmWIEaCvQ6OLi9TOPqppqhc/EMjMyDL92NTHKo0+Cj60BcctB+8fqaHuYgk7zPetlwNY3rulu7POcgoYW4QWCEhfaZRmC+8rMTWlxdzSXcEjTUjqV/+P0rMFxZkVlBKhhrHXeJEwRr1qSzxC4YBY0OFuaxe8zJ66dP0ovA2s0rc0C7DT86IxNxWZRmLHMJJUAEHU6z3o5sP5TrnTqQvmW8oMHeG0I6T60VKw1vbOMogLrp0GXWfdQ2MZljJp1mYO/prTXHW2sMGvWkJgMqrlQdNQqZh33FEJ9mxYLZRaKR3U807BNDsd6Gtpb8FNNgVrGeyGPNzA6qegPUaa95+VMuCNlDZlMFgdbdpB94e03L13NI+Li3a/ySwLaFpbmAA0g6dKFt8ZuW1KhuVoJUgESDIkMDJECn1vsSqnuXfD8bZHTK8cjf80H77D2LA9O8fKl3E/FUsxyl5kEvJUjMDAUmIkA7dKqx4g59okSOnKIP/aBpQflnowif2aV034DrfBeW8WlyQckFTlhEtgNIgEoJ26nauLniVFIDCYZDIYkRGupGsH571ULaabzH70isuYdyuxymYPXTU6bga9aWKrYGpsu2H4/auPAJM3Ficu2UCddtfj2o0kEXf5Z9pPu7juIGuk+7415hkOlWrh3FxDKxEQvMSy7aakainoKkXC+gi5oBJJOm/Ku8e4fKi/8AE7GqcDhoAbK1uQTymLZ0y/e6+6qXifF684VGkkwc8DYCRoY2mB+tLuL+Kb2JtracIEUgjKCCYEaksZ+lJKG6fgdTSTQtx19HgpbRIGuXMAT8SdRUVm+QrAHRo07xUb2fSuLlth0/t8KtqTIjHCXSsQSD++9Nk4ojI8kzEGQCd03gAd+lVu2/Qmm1vybaKc6u/wB5CgZZ12J0YRG4pEqdhLfwnxVasCCxGaYgso3Bk5BPQ7H061R2xTG4WlvaPWDE9O1MrHGlExbt69PKT6ARH+1TYDiFoPz2bTLoWzWRMaz7Ikaf7UvFug6uENrfiplGVVc+hYrHuy69OppR4n48+JyK6hMk6Asd43BMTp2pyeM4YOOW1bgASlsZhpvJGp9JqktcXM0ywJ3Oh3mYBiT8d6WFPeik5bVYdgeH3HRirchOU6gSRrEFhO9TYvhbJKNaYXImesaHRQI6/WpPDnFreHulvMfIQQRkGv4Seb8qfL4hs3b1wlV8y4xhgqkQddCdVM9JJ2pvde/Ai0tfmQYKyPJXMDKICuZWEaTMTzajp7q6tXmYqrFSpAJBBHUgRrvr1o/7PYcsVYO40OYkgNvliRprU68KuXJIa0mQGOYLnkDSNSdR9etN2QUC4nD2QCDbkwskKJCsRPO+msEQPjSi3jFLXD5aELtMe6S7AhdAPlTriHDMQWAS2jggAk3Bl2g6E6aemtLv4FiBJFsZp1ClYjuSG7kUkMLXukNLJe0Trzh+Bfkv9qyoP4JjPwD5j/7VlP6uP/svn/sX0pePoVC9bZTr3orDAkgDc6D302Xgec+zlgddR8xp1P8AeprvA/Ia22t1YDNEAhgx0iZIgAz60k64XIqiVvEWzmJHWT029O9RLdI6kVZRgFuWrvLkazbe8x1zXAumUdFMFZ3pBirdsOwQsyg6Mwg7Dce+aa0+TSVDPw/jAuItvdPKHWWJ21mZ+FXi34owoJVCBlPLMhCTqSWAIA3M6zOk15iGgEToSDB20zdvf9KGY9Kjk6eOV7srizyxqkXXxFxZL6sbboAIBGoJ66BhPypDgMW1hw6XBmZSBHSRBnSJilJQxJ299aVtaaOFKNXsCWXU7rfyWb7epEFnJjUS2pO/X3UrxF8MDKqY6kageh91CG5pvWs/5GaMVQJZXJJUdXLAI5SfjFQXEboNI6bV2r9KIw14BgYHqOh0Ij606u9xFXcAI+dSW7xBo/HBW9m2F9ZP5bUva3l3/OnaszGltrWQktDwcohjJBESZAG7a/0+orLt+5eINy6zR+JmIX3anpSsvUtrEwGE7rH1B/Q/Ok0Ua+xcuG4DCjRrgdhlnIWCEmJ5jl6SPQncwa3jeD57jGwLdu2CAJYuToJ1UEnWetVHh14ZwDqO3rBr0TwxfP2YXPMQzowZc1wNJACs3sgKB0M5txFc816b1u32o6YSc1o4Et3wuGBzu+glcikknXQqVkdNdYmisH4Ww0HzA6aiGuEaaiZQNEH3mO9NbbJl5rlxxuGzRMEnUW4EbCOsazSV/Fq2bh8lVJg82UaGRr/VoI6VW5yVVQjcE7e4bxnwdhmKsMRZw6Bcq6s2YAk5srtodYgGKoOJsFHKjMwnkOUjOskKQuu/ad9OlWjhXHLVy55uJAa8WJB1kz3ERp6zvT7EDCsBdcKraQXfXl2Gp6f0602KM0vc7FnKEvwqir8M8MEsnnm5aBDFjk0SNgzMYBI6U0t8Oe4rrbvrdVQBKsMxHQHKRl267xTnG8QsXbSKT5jAyFTMEB1E/wAsTMHqah4BhPLzEW/LZmC8pYyizBOYknUn11roUNrZHXUqS+gBZ8A37g84WxatIq5pdSWiCSIYspII0I0pjd8P4ZrQRlbNaOhVgCwY6rcyiWjcSesd5d3ndEJJZrYBD24Ylw0CAF7FVaP6RUv/AOK2FtXDZuFcS5TmJZkUAiRkJGflBGvU1HjktV8CTH+EuHWcK111drmoUeYyqDrlJywT3Puqq8DwFo3vLKI6/eILZ42kax12EVdeI4HE27MqfNugHosNzSdAFI06T8zSmxirotG9csrnUNmSGDaE7Tm30p0k+GC67EL+AzAuPcFuy7wjGCAubLnYFuUdYJ+NVzFcICsyLcRgrMqkTDCSJkTEgbetWOzft37TXcrplZkylg2oVW0DdOb0prwLwMcVZS+bgS27KFEHP7YTVSYHzNQdx5LKGOSPMMVYZDqIB2PQx2I3rm53r2+14IwyW7mcNci2WGduXMGdfZET7IOs140irkB51f3Ll3HfXbp3+rKV7kckNPAEtz50Vgke4SF6iJLAAe8mt2CozZlkajXeN9x/f40ZgcSI5UkdiNPgevzpromo29iL+A3/ALoVu2Vx+pFB47B3bRAuoUMTB3jvVs4Lci8hhUIIIJcgHrpAO9T+LBZv5OZDdTMrG2yMzAwQra6spz9Z5ttKEZtvjbyM4FBJroNVmucFRxbCqVKqFYmFmGP8wj7zQRI0nL61Di+BIt3ILgZGdFS4RlkMdSVBkZdzVHsIQeHysglA7BpBJEj11q021XKgFlgJJhGiJjUwdZj6VW8ZgvIuG23MFIyXLawrDTUNlk66STuDUN45Mqm46gTESN+5G9Kt1aDZduIXAWTmugz/AMv2dx7em3+9N1xITMSM38uIOgOi6E9q88w/GfZm4/LGx0YDeeUzPv61riXim44ZQqqpEdSYiPdtU8kNaSKY5qLs9H/iafg/KsryT+M3v+q37+FZXJ8AivxUgjF4x3IDuSV5faJ1G86wT391XjwAqsrZ1DgTAM+0cuxzRsDVGbA3PaMDrGYFp9As0TgMdeXkRso1J5gusb6kTsK6ZRvgjF09z0fjVgHD31tYezZD2mHmhred5GqZFBIGhBObpNeRXbMAGfaAMdIIB3+NWIrc3ZzO5IzsfX2RHfrUh4aGXlGYgQYIUz7zmmjijpGnuVLWd635gB1q2YThNoe2gU66s5193sjv0olOGKplWtRGhW2maP8AvAJqpOisYcFzCoxJ09kn8hRuJ4DcF0jIoRSQxLKOWdwCQT8qeJdhchD3YMAsNBt11iBFWDhnCRdAkzoD7DGPcSopVGgqJ5lfwbp7SlTtBET6g9tqDLGTNe5HwzbIIaWnuFj5Eaiqtx3/AA/teVeu27mU20Z8q8wJVS0GfZmOlI8uNPeSHWGb7HmmtbgjXvRGBsBnUPKqSAWjYd6f+Tg0DBs9w65TJ36E8qiPnVW0hFFsS2bhjWo7trNzawNyNh7zTWziEGoUSNdp27+lS8Q4611SmUBTHKN+9Ft8JB01TZXvs0mBJPaohaNHrct9Rr6V2ttfuiB9fzoqwSrsDYC1DqT3Agf3q4cF45hrdt7a2jnfKqsWY5TOpy7Dp8qqxuqkkAE6bxp7u1CPc1JoSVmUq4LPxHHBLaxGcF4+JImqsDBqycI8LNfVGN0AMAQoBZoOu2gB+dP+EeEsOki4jOytuzqRGmmVdB7iCfWtyBooFhoYRvuBv8h8KYG24VRcV13yh0MaxtMGDXqdjA20/wAu2iDsqhdf9IooajULHrt9RRUTUUHw0HzmLummYRP3W0ltjJU6dqfY/iV22OS35h11GmnbcmdqdLaPQLGwBIVdBOmm0a6Um8TWnTDs6Mi7CUVs4J1nMx//AJA3rN0MlYXj+KGzbFwAt3UDXcDSizjHa1duAhVtDMSYB0GaAYPaqicQ74IE3JbWHIEDUdhFWjh5/wCFxPWbZMf6GH6Umtj6Rul1hcVWaR56WjlAEqyZp1mIP0pN/igiWnXKjj+SSGUmQ2Y6k5gex+FHXsVlusdgMXZJ/wD16+7Sqb4/8TC9dXy2DKFKtvG+wpYW5WwzpKgfAY1jZfM7XIRDqdibSkmT3OtPuFeJL6YbDpZKwgnUsM5N0meUEQOXcjr61SuF3xk0AloWM0TCgcoPvHWp00gSVA0jUR6RTuClyxNTXBfr/iB0s3FzC5euoVbnJVSXJ0EcoAOwn4150OGtnXNzcwBg6ZdOpjWjM/QS35fIf3qC7cYaHTtIp44UlQsp2M/PacvLl6cssRA7HL8iajt4ZmMZDofuqo+ZA+hpWyPuSPjP60XatOil+bKNyCQNTHXfU9qO0dmDd7oZPdi0Va2wcNmDA5dAoheWPvSdjvWuH5sxe2CrAcxjMdem0GTO9NsLw0C1h3CBkdWa4zGSpkgKo09NfSlfE8daW4waMoUZVABltelQhljJ+1V/6VnjaVt2drxQjS55Sv1R7YDQdjNkRrE70ox3ib7i200J5oaSfiZih7/Glkfywo+bH46AD4fGkF+4CzEbEkgek10Ob8kNI6PHnjmVT8D/AHoLE3hc1gD3UF61J10/Zqbk/JtKNeURsRWs8HbrtWC5JrV07Uv6hom+1j8Cf+P+9ZQ0j0rKOlALrau4UT/Od4I0VAs79WNWBuCYc4Z8SqGRbdwrNJGUHePdXmbuBMaVafDHFZ8zznbILFxB2OdYysffEeprnnqq7KRkns0bwgv3TFhc5MEg5YWNAYaAOlWXBcAxJ5rxUH1afokzST/DnGD7QQdJRhHxU/pVtsKljE3btzEaXNERrnKNQSFXpqAND12qWfPOEtK8fM6sWKMopsDteGrbO6NfU3CJZEChgNBJBJjcawNxR2B4HhbhMqXdIzSWAzEnoIBEg9KFv8Vwti899QWuPCsUGuw6kwAcq9tqDxXjZEnyrQk/iOk9+Welc7lnnxf7FVHFHmh9w64BibtkYYW7dtQVucsOdPZWJGh3n7tFXreI89SLqCwPaXLDEmQAD221kbbVR8X4xvNJAySNCI9dZM9/pUHEDiWwwv3Lym05iMwLmZg5eg06Ufh8jdvb6m9eCWx6BiigvJca4VCKYUPyk6glljXQ7+6kuL4ph7FnFpaBc/8AMUSIN3kBzNIOp6VQlvXlRhmYW3AB005Tmgfh110jau8Bwm9c/wAm1cIO5Ctl3nVoy7wde1OukUfxSFfU3whTZwkkLIBJ3Onp8enzqXGYE2bvl3gUYROoMA69Kf2/Bt4c15rVsRrmuS3QaC3OskD3kUjfABVBRgUJYKDAbSNSNhM967o5U3RxuDXIwwmHtgShnaYMn/aoeIi2zEyoaTEAHOJ3LSDPprSp7ZXcaj51JjUyswUyJkdoInb41Rc7AfAFiU19kjrrUmCKl1lY93XXqD8qj123Hrt9aKw6wwYZlI/CeWO2895+FYUDODJI5lEgkSfWNexoYKT+96t2Bs2nuc6Iw16R84gdt6k4tiraAqgRfRQP0psv/wA5aee4MTU46gvw/f8A5NgdQFH1ilnFLwW+zZihB01iRvuKU4Liboy68oaY7dasnFsJbuWWyD+ZlAUCBB6ksfa6mKjpqVl07VIsRxTl2MnfefQVu/bxDqzG7ktQSMmjwB+OJBkHrVetcUIPPbuDN7OknlCgwBr2+dPVxznDtmXIoR5DLztv/UMu/UfKouU1HZlZQj3J+DYm0EkkFsxUMTJ1HV22nbfU6UP4ycNhXWMoDpEnQzMQ1V634juJaItqIzEkyMwHoIPSNaFw2LtX2m/cuseisdPdmn9KMMbu/wDIkZx0+59juxdAwZQjWTyjXr3G9OcLxJlsXbaDVkA103kRPuNR2AlsRbthB3Ak/wDka0D612rC+5zyyLsKON4vF3GzZdCQxyREhcu0ztVeuIRq6uB1zAgfOrsGiuWugb/Om9GkJrspiYiNtApkAdNtfpU/EOJG5l0y5exOs0/xqWQM1xRHfKCx/fekXEDadR5VtkMjMS2ZYg9Omsfs1KUaYydjPhl1XXWM+uxj8qc4fDKMOXdSXkiM0jp1+tVLhYVWYkEhR0MSfX0329KdjFeYAqFgJ0U59W/7lVpHvWp1ew8XRDi8YxuGOVA4hco2kj4mCKzG8QCKwVzLvzEmQIkgCJiP0rvjGEcc2YMZHKoJ6xObTYjaO9B3sFKEvCZZMDXpOp+NFKjWQ/xNyP8ANcifxMRPu7/CtXLT3FJkZRJaT2G2lB4G/wCXOYCTEaD110rBdJnKdySe+vpTNi2QZJXN6kR6QDP51FU+Y9axgNdBNDUCyAGpM3Won0JrhXpqsJ3m1reesOtSYbCF/vKo/qJH6VkrA2luwWspj/CW/wCpa/8AP/asptLF9SPkhVpHqP3pTjw5j1s3g9zNA1hSNSJ0aRt0+NL8LhVIDEn8qJa2sbfrUJJPYa6ZHgsVkuK34SGHwP513juKl2k9JI3mTrO9B2gJMiRXOJtBT6HajpTe42p1QbwrEt5gG6yJHWPTtVk4Tes3S0WgBuvukgSTr9BVYwsKVYaCDJ/frVv8PXrYT2ELmRK6HQAyI95+VaVVaDFnN/h7NrGYDaCDA/SmvDfC11yGVBbRjpLDXsOUH8vhUfhBcVduub1s5MnLIRYMiNCc2096vtjErZsoHZVKxMGRPYEgE/KuXNkcdkXxwT3IOHeGMHhypYnNK+3cjmYwoAXLMtIGnSqvi/Eq2Ptdq9iLuJa4WQKEyrZEsIDMexGwjl9aExXHbKD+WC5VbYBZjB8q+5UwsERM6mIjTeajib63XdmcK0yxaYP9QgE/CkjCUuS8NCdPYIxPHCxJC6k/fYnqDssdVU9dRSnLpFbdkHVj6xlH1k/SoHxRnQKB7iT8zt8q64wkTlkxx4CRdCxmAO2vWOs/CuLt5JMSR06UFcuE7muDcqmlnJJ77BdxUYT/AO6jNz1M9ya7USfSNq4ax97p27R2qers2JZsHSSdvnRFkjr8+1CaEgSR30/c/wC1TEkEfp099K7RiS7gyenxrm+7q5KFlHWD+m1R3sWZgHTQ1PbYMIf10G52j9apqpWx7sa8P8QvaUhlkbyDtJnUfE0Bxfjty7mUHk9NyPWobd7KCsAevu09x61p7dsqdJJOkmI+IoJIZuVC63dM6TqCNOoNdrbadjRqYc21zK4AP3WEgn10iir1si6qG2QjeUodTEFgsk6Ee0x3iqbCUT2eLMFytqKZYKbgJUH47fDvVdvcRCEizaAI0z3Idp7qsZF+RPrUD426Wz+bcFzSTmOvT8htTa2kBpFua2y6sun761wQzzlXQbxEDrqZ7Ujt8WuMMrPP5/SKxeMOiC2vOzT3MdJAGh07+lD1ZG0oK8V8PNkWzmDZiZiYBHqd+tV77SYKgnLIJHQkd6ePwfE3iLmJfID+Iyf9KDRfpQt5LKHKqOSPvMZJOnQaATNK5XzuFpIGwODe5IUD4kCrBgcOtkMTck5YMQANup16UsTEKJdQASSSTuZn+5FAm9udyTrQqwoc4riwMmB20mdiT9TSriOPziBIBMmPdGvpQbvUJamoFmH12rasSdK4z1gejQAhFZjsP33o2zh1G+vxio+CnNeVCeViZED8J/sKsl7gvY1OUJvg6sE8EP8Ak5+ggu4O23Qg+hqH+Gj7r/MUyxGFKkg1HasSwBYD3kVNLInR1Tl0rjqdfsBYfh/MPMYKvcSflppViTyYCqVgeo/Wu1tqBAiKifCo24FeljxOK35Pnc+aM5PTwd+Vb/p+laqD7Db7fSsp6fgja8iia5NysrK818Hpg2bUit3L06GsrKagkpbeKm4dxRrTSJPUCY121rKytEK5CL3iHESGFwrG2XT4+tCtxG4wALGF1idJ7nufWtVlZpcmtkf2hu5+fxrl3O9arKACLOa7VgNxPxP6VuspmY0wBOmn1qLLrFarKybMmG2jqB3reOuZABEzNbrKnGKb3CkS8O4LcuKLmdQvTedPSAB86aN4ZJGYuNdNJrKyg3uU0qhPi8AbRliCCDEenvoK3iIrKymg9S3JhG4FaKx1rVZVIoKOvNI/fp2OlGcRvlsyHuPdAI6fA1lZW4GjudceAV7WUAZt4A1ByET8DWYbghuBWV9WOx23I6Vqsoy2Qvcb2/C6oZe4zQJgCPrrpQ+I/l24TkEt7I1aDEMZkiKysqK3ZRpJEWOx7XUVRCIoEBZmAIpEb5nXXXrWVlUSVE2bLSfWuGasrKKFNERULmsrKyMiMGsFZWU4wZwy4VuofX89P1qwXuNXbbRIYAD2hrsTuI7VusrJ0I+SZeLo8ZrfMZ2Pbud6FbDAyWg/p7qysq2JauTnzycXSOGsKNpHuNdDONnb461qsq6Ss5nxZ15tz8Q+QrKysptJO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AutoShape 9" descr="data:image/jpeg;base64,/9j/4AAQSkZJRgABAQAAAQABAAD/2wCEAAkGBxQTEhUUExQWFhQXGBgYGBgYFxgcFxgYHBcYGB8ZGBgYHCggGBwlGxgXITEhJSksLi4uGB8zODMsNygtLisBCgoKDg0OGxAQGzUkHyQsLCwsLTQyNDQsLCwsLCwsLCwsLCwsLCwsLCwsLCwsLCwsLCwsLCwsLCwsLCwsLCwsLP/AABEIAJYBUQMBIgACEQEDEQH/xAAbAAACAgMBAAAAAAAAAAAAAAAEBQMGAAECB//EAEEQAAIBAgQEAwUGBAQGAgMAAAECEQADBBIhMQUiQVEGE2EycYGRoRRCUrHB8BUjYtEHM4LhJENTcpLxwtIWk7L/xAAaAQADAQEBAQAAAAAAAAAAAAABAgMABAUG/8QAMREAAgIBAwMCBAUEAwEAAAAAAAECEQMSITEEQVETIhSRofAyYXGx0UKBweEzUvEj/9oADAMBAAIRAxEAPwC3q01JlqOzih2qY3x2rpTXg5HF+TQWurdomufNrXmGi/yAkEfZq2MEvahg3rXfmetI4vyUUl4N3MD2rS4AetdpiCNtK7GJPet7jLTZH/DB61H/AAwd6J+0muTcJre/yM9Pgh/hvrWhgqIBNdQegNC2akQrhBU1vDDqa35TdqlXCsfSg/1GX6GjZWuXtDpRNvA9zWXsIB3+dTTjfI7TrgE8sVvy6Lt2l7UQkDYUzlQEhcLHpXXk+n1plM+6uHtxS6xnEXmy3pWvJf0+tMUtzXJX1NFTF0i84du4+tRjh3UkmmkVqKbWLpAPsg9fnUlvDyYouK0BrQczKJBcwcGN64+zU4s26HvwGqccrexSWJLcXGxWhYo0OD+xXYVe4pnkoVQsB8oVo2hRrMlcZl9KykZxYH5QrXl0YQK5K01piNSBfLrXl0VlrWWjaB7gXyq15VFxWRW1I1ME8quPs1G1qjbXArSfIGcNUT2YpgaGvtW1sGiIJkrdd5qyj6jBoiLcNhyTFHrgj1oe3eUHeaPW6nf61N5ZFlij3IhhPX8q7GFHepRdSPWojcFBZJMLxxR2MMveuvso6VELtSrc9aLlIyjF9iS3hlqXyFqDza5z0vufcf2rsFKq9qmVh2+lBLeFbN+lcWxk0gw3BWjcoPzZrM9HSByCy010LhoRb8ViXgK1PwZNB7EjqNajNw/ioY4qovOFCMX3DKS7Bc+tdC4O9DJio6VGbwp9LFtUHrfHesbEil5cVzno+mga2MRixEVGcQO9BZ61npvTSF1sNN+tedQmeu/O0jas40ZOwnzK6XERvQGesD0HCwqVDQY4VA11T76CNytG5QWNLgLyN8hwuiszjtQHm1nm0dAutB5YfsVvzKXeZWs9bQDWhn5ornzKXZ61mo+mb1Bh5tc+dQOatZ6OgGsP86s82gM9a8ytoBrDjdrTXaB831rk3fWhoNrQab9DXr9Q+aO/1oa/dHem0A1E/nVlBeaO4+dZQ0g1EFl6KF0d6pmFvXi0ZwBvJt7xOg6dD1pjiftFu0XN5C3LCiZIaANTECSvp671zPqIp19/sX9GVX9/uWUXgOtdDEDuKqC46+q82xWZEEDWQQLcgfHSsbidhkM4kozJyqV2juQNJjYT0ovKzemvJcfPHetjFL3FeZYfGT7N24N9SpiAN9D9PUVY7PDXUIbmKKhjAAgnVsoJLf1R75oy6jHD8bBDDkn+BFq+1juKz7aveqNxMmyzi5euaSohG10DToIBhkjvrqImswpW4mZsU9tQNc6R2H4hJ121o/EYnHV2A8OROv8AJefty/irX8QXvVPsquv/ABLuoJClfvR/qOXXv9RrTTD8DZsrIXZGEglyI+Gs959KL6jElbMsORjv+Ir3NYeJL60vw/B7swyEa6HOpBEe6VMz3nTaouGcTwc5b1xVYuQFYlTl1AkzG/5Ur6vEltv+gy6fJ3dDN+KoBJmBXKcYtkgA7iRqII067darPF8aj+a1kgWggORxDZpEiZMgjp79RSvGMV8gISAbe0sASEkbH0FaefjT38mjh51P5F+PER2Nc/xIdqH8KGbJJicxnbrH61TsP4qAtuWILZuUAgSJ2O/wpMPWa7TXA2Tp9NU+S8/xIdqjxHEuUxoY3GsfCqPY8T3HaQtvL2JaRrEz1E+lOcJde7auliOW2CeXQEgnTXUQOusxvtXQ88ErJLFKzv8Aj7tcyo5iJnIZmYOnbarBg8W6L/NZM27C5auyOUHlyE8u5Bqj8AP/ABAk5v8AMEEu40I6KA3w6TVk4TjwBdKMsJdZTNx1UEgaZYJG2k9q5s8nwdOKKLdZuSRKyIBMWXjXszHUCo8ffRgCqOsaGLW8/EdvrSxGJuAEAqVQjlvuSFImJAAjvJjSRUOKk2hkXmOQf5V5huymFLrlHv8Af2qUcklJbjygmuDnFcSKsQOhjUAH5Sah/ir9qR8StXVvXJvqAXIVVVZkyQCdQsDmMn7p2qTht+6AyhrTvIJBaQACRylF9fWK7ZdVCMeNzkXTTlKuw1PFX+Hurg8XbvSvEtiCRNxIbZPLI1Gv3jmJinx4Gblk+QVZypKu5IBIMEZQO8jWKEeuxVuvkNLo8ie31BP4q/etHir96qj8bIBBNsMuZSATJdTrJJ5ZgxpG1BHxA5ZQSEQEZipVmOh20iCfSrrqIeDneKS7l2/ib960eIv3NVdfECOu7JGh0TMSZgiTH/qpRjCxbJiLKqfY80rmIEjmykakg9P71vica7GWGT4ZYTxF+5rn+IP3NIrHGVtsq3SjHNBInJlkc09NJ66VFwfijXbmQsugjRdztmktoKZdRB9gPFIsJx79z864OOfuaEe+uZrYbmBjMIC7DoTpJMySIg+lZjHyyEuB3tuyvbywXUKOZHkic0jLvQfUwXIV02R8bhJxr9zXJxr9zSROK3C5Qqq6Tm5yAZ22Gv0pjhXDKP5iF3YbI5yqOsfekDb1pZ9ZjiNj6PJL8iTEcUyCWeB6/uTU9y63Rp0B67wJA0pe9u82YtYdUXNDspAO4BI6TppNSqTm+Ld/wj1qE+sbfs4K/CKKqa3JjiCNXfKJCidyT2H6+7vSvjuJcFAGPtEGDoYH1HWmnDnIu2iZMNbPyIPfelfip0Juv56ZkuErbA5uY9SW1MH86Eerk5NT4a227mfTwUU4rdc79iXBXGA07Tv++9dXcQfWq/b4uRbGusEewToNe4FdPxmANUfaQqsCPXUxXThyqMaZz5ceqVoceefWspF/Gh2+tZVPiIi+gIhj3gDzGAGwzNA90GOp+dO+CGzcDNft3brxCkXGkmQIiCSIO09KrcqaO4diltGMuYSD7WU6FW7HTTt1rzKVHXF77nonA8FZS2txLOIAjNBbkU66jMhjQxQOGt2TirhNoFAwbK5VsxKakyusmTtVd4abtw57dlWhiQcwXLKxEkiRBFT4fBvcvZnhD/QSdhGusjQdCJqWnI23ZbXHbYuuGFmLgXBWcoIk5SRqAdT7yfyqucew+KuXQcPZdUIVQtrMUzzMAsYnRduwp3wO694G0IVSrEmDn3C6ZjyzB1GugqxcP4etq4Li6uFySQDpmDQNdNRUJTWN+9loweRe1UeUY7G4zC3ct43EfKphzMrqAYMyJnem1r/Ee4oBNu0XBMkqoUjaMoH7NejcQwNu/dFy5bR2ACiURtJmOZSdyaxMBbnS0i6RyqF00/CBG9D4uDXAV0uRdyhYfjzYosWXKF1AkmMxPf3du3arNgfFAtW1TyyxUROYAb+71+lMV4PYG1q18QCdvWqFjsSuHxOIAVctsucs6HUHYggb1XHPHn9lff2xZwnh91lzteLHc8lgSNdbh6e5arL+AcRdYsbygMWIBLMFzNMCRp7QoTgnGQbpULlGRmzZielsxt2ft0pPiP8AEHG5oS4qgaaIPT8UnoKeWCUJVjVMX1IyXv3G3G/BNzDWGv8Am5yuXlCEE5io3zdm7dKrd3i9w5A2hQGOh2j8qe8E8Z4m68XXlQ1uRkt6rn1B03jQRTPGeKfKu4gAZreVgtsEQJWyM2i9MzHXvvqBQTyR2krA443vF0iv8H8U38OxZedZnIZyjUToN9BHpvSPEX2LSqwDBELAHXQUOmJEQJrd19AROvWqxVO0jncmxnguJvaylUEr398/maYP4nJzKOQXIz8zCNDoGX39qrdt5/vUuHcq4khfXMV9PaUGnULdtG1PgumFukXiwJ0NwT5pgTECQJXrp0pz4bxJ8q//ADWH84QftSLujaBsuZR1g6/Wq/h8TFzNJy8+huCIhdDpoNToaZeHOI5Eu8u7pu2HjRH2eNPjtOm5psivgaDpl2wtzN5JLZiUJ1u37sw39ACsR3Hxml2Jw+ey48tXOUbWsRc6xEEqDvtNTcJx2cWQW5stzl+0PcMBzBK2UCn/AE+47ChrmHL+bCpcga8uJuey69WYKY7A/ka5+GX5RUOJceNrFXUZTlFwnLGWYnQiToZ/Oo+GNdWX8q7bn2WI9YMco0g/IVDjOGB8XijcAQJzjMkaE/gUk/rU1zBSQPOtyWVRMgkssgCesdKGRSeyVlMOn+qen+zLFg8PevYgNh7SpGoLMSDqAXIk6t8tKixXC8SbaP8AbRbFuQuQsFzTmMnlBYztPTbeobTlFtAradlZQMz6TkDSFjUnqBEjWl+MuYl2di0w0QjiBIHsqNF0jT86g8DjWn7+Z0QyQmnGTS/t/ALw7BXsYw8205Yy3KBbBk6k6BdzJMUguYm5bYqVyazldQSB01cTVz4devWc5a0L0SFDtKgxvlnUazEjah/8SuEuETGXsge6UUKhYiMk6yIG3frV1k9yi09zln060txknX1Kc2NkNMEsZkdNSdhAreDJYaLPST/egLSrPNOXrG/wmnGAuB1O+VYBm4QTM9QumldDT7HLDTfuJsFaWeZgQdxAg66AMT3jbemmKe3ccAA2kCgFQAzFhuZ5YB7UoQJEBiB3XEDL82tiibdoxMsRvK+W2kgb7E61OcZf0s6cOTDF++PyJsdaWZtrIgAg7yBvuZnfpQ1uyzA/5a9RmYAn61fuC4aw5XLaUZQZLsA5+7MIjGeaZHUCqrjbwa7cysqFnaRnaQCy6fv9TUoKV1Lc6svUwcV6aa/v/oLwSuwZibQJKiFYXHIABnKCCRPXpVwwfCzZNgz5hYEZVXQfyydQz6/MbUZwG+osASsgKDq7agDdV9kneNZmetTcbugNZ0BGa6fZTWEna4cpOm5qDzTk9PC3/Yl6cErXIo8e482MI8KJJyQptA+1E5QC0adx0ntXleO8QXX9n+XuTlJ1mBrPupl4r8RXr911dyLYYkW8ylBqYkIACdeskSdTVeuYgxHrJH+9deGGlUzkyzt7DHhvH7lozo50IzToRtqOnpXOI4rZeWa3DkknKTBJMzDbdqJ4Fw5CFuXmyiQVBynOANgDvJ0ii+LYC5cytkssqcui5TlzGASBpuBqZ0qlKxFdFZt39dx8RpRRxOwOVRGroNx7tJ91YODXRukg9QagxHC7gQv5ZCjcyD+v5UbQlMI+2D/rv8mrKUZm9a3Tmo2p1npWxcPU1zctkExqNfzrCxjakMO+DXuQmH0Y8y9NAf3rVj+1DzVlvw6E99O9Uvh+JKyOYa7jp7//AHTHyszhg+pgjXUGRvvHWlnyhkeheELn80CT7LjmGv3zv+9qsoZswicgUyJ1n59hVH8N41bd9FdiCzOozazKxuP+6rhbuaDcDXrMTI111Jrzes2mn+X8nqdJvB/r/Acr6RHTvtvoN63aYabbTv26e71pVcxtu2uZiiqsz2AJIEe81JheJW7kZLltjBPKRtJExMgVx0/H3udNrj77Bt7EhVLGNBO09h+xXl3iTGKMXeYyUOuWdNUUn9+tXXi/FBlNsSwKkEjT/cH8qoPHnOe4wVZCI0k8xGUJrOmmWIEaCvQ6OLi9TOPqppqhc/EMjMyDL92NTHKo0+Cj60BcctB+8fqaHuYgk7zPetlwNY3rulu7POcgoYW4QWCEhfaZRmC+8rMTWlxdzSXcEjTUjqV/+P0rMFxZkVlBKhhrHXeJEwRr1qSzxC4YBY0OFuaxe8zJ66dP0ovA2s0rc0C7DT86IxNxWZRmLHMJJUAEHU6z3o5sP5TrnTqQvmW8oMHeG0I6T60VKw1vbOMogLrp0GXWfdQ2MZljJp1mYO/prTXHW2sMGvWkJgMqrlQdNQqZh33FEJ9mxYLZRaKR3U807BNDsd6Gtpb8FNNgVrGeyGPNzA6qegPUaa95+VMuCNlDZlMFgdbdpB94e03L13NI+Li3a/ySwLaFpbmAA0g6dKFt8ZuW1KhuVoJUgESDIkMDJECn1vsSqnuXfD8bZHTK8cjf80H77D2LA9O8fKl3E/FUsxyl5kEvJUjMDAUmIkA7dKqx4g59okSOnKIP/aBpQflnowif2aV034DrfBeW8WlyQckFTlhEtgNIgEoJ26nauLniVFIDCYZDIYkRGupGsH571ULaabzH70isuYdyuxymYPXTU6bga9aWKrYGpsu2H4/auPAJM3Ficu2UCddtfj2o0kEXf5Z9pPu7juIGuk+7415hkOlWrh3FxDKxEQvMSy7aakainoKkXC+gi5oBJJOm/Ku8e4fKi/8AE7GqcDhoAbK1uQTymLZ0y/e6+6qXifF684VGkkwc8DYCRoY2mB+tLuL+Kb2JtracIEUgjKCCYEaksZ+lJKG6fgdTSTQtx19HgpbRIGuXMAT8SdRUVm+QrAHRo07xUb2fSuLlth0/t8KtqTIjHCXSsQSD++9Nk4ojI8kzEGQCd03gAd+lVu2/Qmm1vybaKc6u/wB5CgZZ12J0YRG4pEqdhLfwnxVasCCxGaYgso3Bk5BPQ7H061R2xTG4WlvaPWDE9O1MrHGlExbt69PKT6ARH+1TYDiFoPz2bTLoWzWRMaz7Ikaf7UvFug6uENrfiplGVVc+hYrHuy69OppR4n48+JyK6hMk6Asd43BMTp2pyeM4YOOW1bgASlsZhpvJGp9JqktcXM0ywJ3Oh3mYBiT8d6WFPeik5bVYdgeH3HRirchOU6gSRrEFhO9TYvhbJKNaYXImesaHRQI6/WpPDnFreHulvMfIQQRkGv4Seb8qfL4hs3b1wlV8y4xhgqkQddCdVM9JJ2pvde/Ai0tfmQYKyPJXMDKICuZWEaTMTzajp7q6tXmYqrFSpAJBBHUgRrvr1o/7PYcsVYO40OYkgNvliRprU68KuXJIa0mQGOYLnkDSNSdR9etN2QUC4nD2QCDbkwskKJCsRPO+msEQPjSi3jFLXD5aELtMe6S7AhdAPlTriHDMQWAS2jggAk3Bl2g6E6aemtLv4FiBJFsZp1ClYjuSG7kUkMLXukNLJe0Trzh+Bfkv9qyoP4JjPwD5j/7VlP6uP/svn/sX0pePoVC9bZTr3orDAkgDc6D302Xgec+zlgddR8xp1P8AeprvA/Ia22t1YDNEAhgx0iZIgAz60k64XIqiVvEWzmJHWT029O9RLdI6kVZRgFuWrvLkazbe8x1zXAumUdFMFZ3pBirdsOwQsyg6Mwg7Dce+aa0+TSVDPw/jAuItvdPKHWWJ21mZ+FXi34owoJVCBlPLMhCTqSWAIA3M6zOk15iGgEToSDB20zdvf9KGY9Kjk6eOV7srizyxqkXXxFxZL6sbboAIBGoJ66BhPypDgMW1hw6XBmZSBHSRBnSJilJQxJ299aVtaaOFKNXsCWXU7rfyWb7epEFnJjUS2pO/X3UrxF8MDKqY6kageh91CG5pvWs/5GaMVQJZXJJUdXLAI5SfjFQXEboNI6bV2r9KIw14BgYHqOh0Ij606u9xFXcAI+dSW7xBo/HBW9m2F9ZP5bUva3l3/OnaszGltrWQktDwcohjJBESZAG7a/0+orLt+5eINy6zR+JmIX3anpSsvUtrEwGE7rH1B/Q/Ok0Ua+xcuG4DCjRrgdhlnIWCEmJ5jl6SPQncwa3jeD57jGwLdu2CAJYuToJ1UEnWetVHh14ZwDqO3rBr0TwxfP2YXPMQzowZc1wNJACs3sgKB0M5txFc816b1u32o6YSc1o4Et3wuGBzu+glcikknXQqVkdNdYmisH4Ww0HzA6aiGuEaaiZQNEH3mO9NbbJl5rlxxuGzRMEnUW4EbCOsazSV/Fq2bh8lVJg82UaGRr/VoI6VW5yVVQjcE7e4bxnwdhmKsMRZw6Bcq6s2YAk5srtodYgGKoOJsFHKjMwnkOUjOskKQuu/ad9OlWjhXHLVy55uJAa8WJB1kz3ERp6zvT7EDCsBdcKraQXfXl2Gp6f0602KM0vc7FnKEvwqir8M8MEsnnm5aBDFjk0SNgzMYBI6U0t8Oe4rrbvrdVQBKsMxHQHKRl267xTnG8QsXbSKT5jAyFTMEB1E/wAsTMHqah4BhPLzEW/LZmC8pYyizBOYknUn11roUNrZHXUqS+gBZ8A37g84WxatIq5pdSWiCSIYspII0I0pjd8P4ZrQRlbNaOhVgCwY6rcyiWjcSesd5d3ndEJJZrYBD24Ylw0CAF7FVaP6RUv/AOK2FtXDZuFcS5TmJZkUAiRkJGflBGvU1HjktV8CTH+EuHWcK111drmoUeYyqDrlJywT3Puqq8DwFo3vLKI6/eILZ42kax12EVdeI4HE27MqfNugHosNzSdAFI06T8zSmxirotG9csrnUNmSGDaE7Tm30p0k+GC67EL+AzAuPcFuy7wjGCAubLnYFuUdYJ+NVzFcICsyLcRgrMqkTDCSJkTEgbetWOzft37TXcrplZkylg2oVW0DdOb0prwLwMcVZS+bgS27KFEHP7YTVSYHzNQdx5LKGOSPMMVYZDqIB2PQx2I3rm53r2+14IwyW7mcNci2WGduXMGdfZET7IOs140irkB51f3Ll3HfXbp3+rKV7kckNPAEtz50Vgke4SF6iJLAAe8mt2CozZlkajXeN9x/f40ZgcSI5UkdiNPgevzpromo29iL+A3/ALoVu2Vx+pFB47B3bRAuoUMTB3jvVs4Lci8hhUIIIJcgHrpAO9T+LBZv5OZDdTMrG2yMzAwQra6spz9Z5ttKEZtvjbyM4FBJroNVmucFRxbCqVKqFYmFmGP8wj7zQRI0nL61Di+BIt3ILgZGdFS4RlkMdSVBkZdzVHsIQeHysglA7BpBJEj11q021XKgFlgJJhGiJjUwdZj6VW8ZgvIuG23MFIyXLawrDTUNlk66STuDUN45Mqm46gTESN+5G9Kt1aDZduIXAWTmugz/AMv2dx7em3+9N1xITMSM38uIOgOi6E9q88w/GfZm4/LGx0YDeeUzPv61riXim44ZQqqpEdSYiPdtU8kNaSKY5qLs9H/iafg/KsryT+M3v+q37+FZXJ8AivxUgjF4x3IDuSV5faJ1G86wT391XjwAqsrZ1DgTAM+0cuxzRsDVGbA3PaMDrGYFp9As0TgMdeXkRso1J5gusb6kTsK6ZRvgjF09z0fjVgHD31tYezZD2mHmhred5GqZFBIGhBObpNeRXbMAGfaAMdIIB3+NWIrc3ZzO5IzsfX2RHfrUh4aGXlGYgQYIUz7zmmjijpGnuVLWd635gB1q2YThNoe2gU66s5193sjv0olOGKplWtRGhW2maP8AvAJqpOisYcFzCoxJ09kn8hRuJ4DcF0jIoRSQxLKOWdwCQT8qeJdhchD3YMAsNBt11iBFWDhnCRdAkzoD7DGPcSopVGgqJ5lfwbp7SlTtBET6g9tqDLGTNe5HwzbIIaWnuFj5Eaiqtx3/AA/teVeu27mU20Z8q8wJVS0GfZmOlI8uNPeSHWGb7HmmtbgjXvRGBsBnUPKqSAWjYd6f+Tg0DBs9w65TJ36E8qiPnVW0hFFsS2bhjWo7trNzawNyNh7zTWziEGoUSNdp27+lS8Q4611SmUBTHKN+9Ft8JB01TZXvs0mBJPaohaNHrct9Rr6V2ttfuiB9fzoqwSrsDYC1DqT3Agf3q4cF45hrdt7a2jnfKqsWY5TOpy7Dp8qqxuqkkAE6bxp7u1CPc1JoSVmUq4LPxHHBLaxGcF4+JImqsDBqycI8LNfVGN0AMAQoBZoOu2gB+dP+EeEsOki4jOytuzqRGmmVdB7iCfWtyBooFhoYRvuBv8h8KYG24VRcV13yh0MaxtMGDXqdjA20/wAu2iDsqhdf9IooajULHrt9RRUTUUHw0HzmLummYRP3W0ltjJU6dqfY/iV22OS35h11GmnbcmdqdLaPQLGwBIVdBOmm0a6Um8TWnTDs6Mi7CUVs4J1nMx//AJA3rN0MlYXj+KGzbFwAt3UDXcDSizjHa1duAhVtDMSYB0GaAYPaqicQ74IE3JbWHIEDUdhFWjh5/wCFxPWbZMf6GH6Umtj6Rul1hcVWaR56WjlAEqyZp1mIP0pN/igiWnXKjj+SSGUmQ2Y6k5gex+FHXsVlusdgMXZJ/wD16+7Sqb4/8TC9dXy2DKFKtvG+wpYW5WwzpKgfAY1jZfM7XIRDqdibSkmT3OtPuFeJL6YbDpZKwgnUsM5N0meUEQOXcjr61SuF3xk0AloWM0TCgcoPvHWp00gSVA0jUR6RTuClyxNTXBfr/iB0s3FzC5euoVbnJVSXJ0EcoAOwn4150OGtnXNzcwBg6ZdOpjWjM/QS35fIf3qC7cYaHTtIp44UlQsp2M/PacvLl6cssRA7HL8iajt4ZmMZDofuqo+ZA+hpWyPuSPjP60XatOil+bKNyCQNTHXfU9qO0dmDd7oZPdi0Va2wcNmDA5dAoheWPvSdjvWuH5sxe2CrAcxjMdem0GTO9NsLw0C1h3CBkdWa4zGSpkgKo09NfSlfE8daW4waMoUZVABltelQhljJ+1V/6VnjaVt2drxQjS55Sv1R7YDQdjNkRrE70ox3ib7i200J5oaSfiZih7/Glkfywo+bH46AD4fGkF+4CzEbEkgek10Ob8kNI6PHnjmVT8D/AHoLE3hc1gD3UF61J10/Zqbk/JtKNeURsRWs8HbrtWC5JrV07Uv6hom+1j8Cf+P+9ZQ0j0rKOlALrau4UT/Od4I0VAs79WNWBuCYc4Z8SqGRbdwrNJGUHePdXmbuBMaVafDHFZ8zznbILFxB2OdYysffEeprnnqq7KRkns0bwgv3TFhc5MEg5YWNAYaAOlWXBcAxJ5rxUH1afokzST/DnGD7QQdJRhHxU/pVtsKljE3btzEaXNERrnKNQSFXpqAND12qWfPOEtK8fM6sWKMopsDteGrbO6NfU3CJZEChgNBJBJjcawNxR2B4HhbhMqXdIzSWAzEnoIBEg9KFv8Vwti899QWuPCsUGuw6kwAcq9tqDxXjZEnyrQk/iOk9+Welc7lnnxf7FVHFHmh9w64BibtkYYW7dtQVucsOdPZWJGh3n7tFXreI89SLqCwPaXLDEmQAD221kbbVR8X4xvNJAySNCI9dZM9/pUHEDiWwwv3Lym05iMwLmZg5eg06Ufh8jdvb6m9eCWx6BiigvJca4VCKYUPyk6glljXQ7+6kuL4ph7FnFpaBc/8AMUSIN3kBzNIOp6VQlvXlRhmYW3AB005Tmgfh110jau8Bwm9c/wAm1cIO5Ctl3nVoy7wde1OukUfxSFfU3whTZwkkLIBJ3Onp8enzqXGYE2bvl3gUYROoMA69Kf2/Bt4c15rVsRrmuS3QaC3OskD3kUjfABVBRgUJYKDAbSNSNhM967o5U3RxuDXIwwmHtgShnaYMn/aoeIi2zEyoaTEAHOJ3LSDPprSp7ZXcaj51JjUyswUyJkdoInb41Rc7AfAFiU19kjrrUmCKl1lY93XXqD8qj123Hrt9aKw6wwYZlI/CeWO2895+FYUDODJI5lEgkSfWNexoYKT+96t2Bs2nuc6Iw16R84gdt6k4tiraAqgRfRQP0psv/wA5aee4MTU46gvw/f8A5NgdQFH1ilnFLwW+zZihB01iRvuKU4Liboy68oaY7dasnFsJbuWWyD+ZlAUCBB6ksfa6mKjpqVl07VIsRxTl2MnfefQVu/bxDqzG7ktQSMmjwB+OJBkHrVetcUIPPbuDN7OknlCgwBr2+dPVxznDtmXIoR5DLztv/UMu/UfKouU1HZlZQj3J+DYm0EkkFsxUMTJ1HV22nbfU6UP4ycNhXWMoDpEnQzMQ1V634juJaItqIzEkyMwHoIPSNaFw2LtX2m/cuseisdPdmn9KMMbu/wDIkZx0+59juxdAwZQjWTyjXr3G9OcLxJlsXbaDVkA103kRPuNR2AlsRbthB3Ak/wDka0D612rC+5zyyLsKON4vF3GzZdCQxyREhcu0ztVeuIRq6uB1zAgfOrsGiuWugb/Om9GkJrspiYiNtApkAdNtfpU/EOJG5l0y5exOs0/xqWQM1xRHfKCx/fekXEDadR5VtkMjMS2ZYg9Omsfs1KUaYydjPhl1XXWM+uxj8qc4fDKMOXdSXkiM0jp1+tVLhYVWYkEhR0MSfX0329KdjFeYAqFgJ0U59W/7lVpHvWp1ew8XRDi8YxuGOVA4hco2kj4mCKzG8QCKwVzLvzEmQIkgCJiP0rvjGEcc2YMZHKoJ6xObTYjaO9B3sFKEvCZZMDXpOp+NFKjWQ/xNyP8ANcifxMRPu7/CtXLT3FJkZRJaT2G2lB4G/wCXOYCTEaD110rBdJnKdySe+vpTNi2QZJXN6kR6QDP51FU+Y9axgNdBNDUCyAGpM3Won0JrhXpqsJ3m1reesOtSYbCF/vKo/qJH6VkrA2luwWspj/CW/wCpa/8AP/asptLF9SPkhVpHqP3pTjw5j1s3g9zNA1hSNSJ0aRt0+NL8LhVIDEn8qJa2sbfrUJJPYa6ZHgsVkuK34SGHwP513juKl2k9JI3mTrO9B2gJMiRXOJtBT6HajpTe42p1QbwrEt5gG6yJHWPTtVk4Tes3S0WgBuvukgSTr9BVYwsKVYaCDJ/frVv8PXrYT2ELmRK6HQAyI95+VaVVaDFnN/h7NrGYDaCDA/SmvDfC11yGVBbRjpLDXsOUH8vhUfhBcVduub1s5MnLIRYMiNCc2096vtjErZsoHZVKxMGRPYEgE/KuXNkcdkXxwT3IOHeGMHhypYnNK+3cjmYwoAXLMtIGnSqvi/Eq2Ptdq9iLuJa4WQKEyrZEsIDMexGwjl9aExXHbKD+WC5VbYBZjB8q+5UwsERM6mIjTeajib63XdmcK0yxaYP9QgE/CkjCUuS8NCdPYIxPHCxJC6k/fYnqDssdVU9dRSnLpFbdkHVj6xlH1k/SoHxRnQKB7iT8zt8q64wkTlkxx4CRdCxmAO2vWOs/CuLt5JMSR06UFcuE7muDcqmlnJJ77BdxUYT/AO6jNz1M9ya7USfSNq4ax97p27R2qers2JZsHSSdvnRFkjr8+1CaEgSR30/c/wC1TEkEfp099K7RiS7gyenxrm+7q5KFlHWD+m1R3sWZgHTQ1PbYMIf10G52j9apqpWx7sa8P8QvaUhlkbyDtJnUfE0Bxfjty7mUHk9NyPWobd7KCsAevu09x61p7dsqdJJOkmI+IoJIZuVC63dM6TqCNOoNdrbadjRqYc21zK4AP3WEgn10iir1si6qG2QjeUodTEFgsk6Ee0x3iqbCUT2eLMFytqKZYKbgJUH47fDvVdvcRCEizaAI0z3Idp7qsZF+RPrUD426Wz+bcFzSTmOvT8htTa2kBpFua2y6sun761wQzzlXQbxEDrqZ7Ujt8WuMMrPP5/SKxeMOiC2vOzT3MdJAGh07+lD1ZG0oK8V8PNkWzmDZiZiYBHqd+tV77SYKgnLIJHQkd6ePwfE3iLmJfID+Iyf9KDRfpQt5LKHKqOSPvMZJOnQaATNK5XzuFpIGwODe5IUD4kCrBgcOtkMTck5YMQANup16UsTEKJdQASSSTuZn+5FAm9udyTrQqwoc4riwMmB20mdiT9TSriOPziBIBMmPdGvpQbvUJamoFmH12rasSdK4z1gejQAhFZjsP33o2zh1G+vxio+CnNeVCeViZED8J/sKsl7gvY1OUJvg6sE8EP8Ak5+ggu4O23Qg+hqH+Gj7r/MUyxGFKkg1HasSwBYD3kVNLInR1Tl0rjqdfsBYfh/MPMYKvcSflppViTyYCqVgeo/Wu1tqBAiKifCo24FeljxOK35Pnc+aM5PTwd+Vb/p+laqD7Db7fSsp6fgja8iia5NysrK818Hpg2bUit3L06GsrKagkpbeKm4dxRrTSJPUCY121rKytEK5CL3iHESGFwrG2XT4+tCtxG4wALGF1idJ7nufWtVlZpcmtkf2hu5+fxrl3O9arKACLOa7VgNxPxP6VuspmY0wBOmn1qLLrFarKybMmG2jqB3reOuZABEzNbrKnGKb3CkS8O4LcuKLmdQvTedPSAB86aN4ZJGYuNdNJrKyg3uU0qhPi8AbRliCCDEenvoK3iIrKymg9S3JhG4FaKx1rVZVIoKOvNI/fp2OlGcRvlsyHuPdAI6fA1lZW4GjudceAV7WUAZt4A1ByET8DWYbghuBWV9WOx23I6Vqsoy2Qvcb2/C6oZe4zQJgCPrrpQ+I/l24TkEt7I1aDEMZkiKysqK3ZRpJEWOx7XUVRCIoEBZmAIpEb5nXXXrWVlUSVE2bLSfWuGasrKKFNERULmsrKyMiMGsFZWU4wZwy4VuofX89P1qwXuNXbbRIYAD2hrsTuI7VusrJ0I+SZeLo8ZrfMZ2Pbud6FbDAyWg/p7qysq2JauTnzycXSOGsKNpHuNdDONnb461qsq6Ss5nxZ15tz8Q+QrKysptJO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AutoShape 11" descr="data:image/jpeg;base64,/9j/4AAQSkZJRgABAQAAAQABAAD/2wCEAAkGBxQTEhUTExQVFhUXGR8aFxcYGB8eHRwfHxodISAfGxgfHyggHBwlHB8gITEhJSorLi4uHSAzODMsNygtLisBCgoKDg0OGxAQGywlICQsLCw0LCwvNDQsLCwsLCwsLCwsLCwsNCwsLCwsLCwsLCwsLCwsLCwsLCwsLCwsLCwsLP/AABEIAMIBAwMBIgACEQEDEQH/xAAbAAACAgMBAAAAAAAAAAAAAAAFBgMEAAECB//EAEMQAAIBAgQEBAQEAwcCBAcAAAECEQMhAAQSMQUiQVEGEzJhFHGBkSNCUqGxwfAHFWJy0eHxFoKissLSMzRDU2ODkv/EABgBAQEBAQEAAAAAAAAAAAAAAAECAAME/8QAJBEAAgIDAQACAgMBAQAAAAAAAAECERIhMUEDUWFxEyLwMqH/2gAMAwEAAhEDEQA/AHEi/wDvjstPQYhB9hjNePZR5OEiIO+JqdfTtfFPzMaNXsYxnGzZJF2tmNRvAxrUvuMVBXxy1cd8ZRZnJBEFYmDtiPUBioK47415w742LDJF/XO1vrjYEGQ1/ngf8VjDmBjYMc0XqlYkRIxqnUj5Yo+fjlsz7YcPAzLrVJ6/TGybf74o/E40MwcODDNF5TjpYm5GKHxON+fgwZs0EZXaIGN+b7wMDlzA6Tjo1x74MGOZep1YvviY5idxgV8RjYzP9TjP4xXyUW2b3OORa5v9cQecDjYqjGxJyRYqZgHYgdxjk1Pc/XED5hepGK75xfnhUDORbdp6/bGB+x++KFPODqPtjr4yNh98Xgycgg1Q/wBDGlb5++KXx3yx0mdHX9sbBmyLrR0sPfG0aMVDnh7/AGxwM6O2DFmtF0ntjWKnxq9jjYzq++NizZItaPY4zFf4le+MxqY5IH/E+5xy2YwP833H1Ixo1R3H3Bxegpl018Z5+B5rDHJzGNZqYR87GCtgYMxb+v4Y5+JPY/bDZqC61sb84YE+a3b9xjtKrdAPuMGSDFhPzsb8/AxKrT/z/IY7qN2YH6Efxi/0wOQ4sv8An40cxihqMxIk/P8A0xqTbudt/wCeDNGxZfOYxz8T8sUyjTeRPsT8sVmrQbm+MpozjQVGZxhzOB1Qf4v3Fv3k/bHGqbCT7n/XGzRsQl8Vjr4vA3QdgR7jUB/HGxSMSTb/ADA/+rB/Ih/jYQOb9/6+2OTnD3OKJq9ASfb+jF8aNdo9O1gLz79I/ntjfyGwCBzfvjPivfAha9Qmwv7A46NepsVk+yif23w5BiEvPGN+eMCfOYG4v2OJPjz+hfu3/uw5GxCDVRjQrDAypm2MQFH3/mcRNUc9T98KkFBg1sZ5+A6Mw/of8Ylp1GPQn5QP4DGz/JsQqMwMb+IwOBf9J+V5/hjg1W/S32wZmwCbZnHPxGB3m29/664iGaI6fvH8r4cjYhTzvnjeBfxn9av9sZgyZsDtkPc+1r/wnbGogiW3/wAp/wDUP3xWGTzNtNNh2llJ/aP4b4tf3ZWC/iEJ/mJ7ewv9/pjll+TtiS06KH8xPuNMfUiY+uNeUoFmY94aB/AnFKrmaiwoqJE/lXt7/mHfHL8WEACJVp1aQD06dIM3BPTtg/sVUS8MsCDHTrJ9rdpxOtGASAoA3LLMdLiJ69B2wK/vaqyxqYqTMACJt7H7WG1sVhmmcnlUna8tH/Zt1nYRvvgqTNoPJmhGoVEv05hpv8gD02t++LtKGnnDsP0k9v8ACs/bCWtfTuAT2IgTB3Wxj5RfEqZhp1PEH/E03PtbfpiXB+GUhpppqbSFUASfMJY2/wDDJ9vfviM16IALVmvaSBY22mbfv98EeH8FWouqKZG9lkD/AL2aR9AY6dMQ1soE1nTrK2QnzAdgZZTSWYMdcc8rOlURVK1DpcA9WPX3AHY4p5mumkmWCgwBvNvnuRPU2PvirUzdVjrREAEAHVJ5SALMTEfKMRVUrQykAyZPMJJud55vlfGIb/BK7Lt+LBNtREDqbdT9R++O8tpPLD9DfSve4JvG2388U6rVaZ1EgyYiQ37DvfHWUyVZlNUBYGxkAm9wDbT/ANxFtumFyBLfCwucCTE/WPtYD7jHFSrG4HLvyjpa8CYxDWWrswjoRrJJ33GowSR9YxXp0KhN0cDSTYlbAXMsDb+O2HJBTC6ZrlkmZtcAmAYOm3t/U4gqZ4BwCWUTeDGxsYj9o+2BaKxMFSflNukmxxVqE/KN++Dpm2Mr8SUD1ve5IC9+soJ9vnGOaXEllSSpUWAKmQNpMA9B/C07ActQqODpYEDcWgfewP8AH6YsNw+pBgoSNxIJFz1BIG09vfGpGuQcHF0GwEW6ReelpFv6OK9fPq2wIPWea/zJJHT7dcA/Le/Olvdf4E3+k4j5xbXHtjYr7Fzk+jCOJqCPUe4sAR8i1j8v+dNxWDsSLgWEjeII2g7dt4wFoz0b7xjpiZ6W3gjBoMmGKGdpMeYVBbqJEjvIuelsaKoxJRiFEerST72kH/jAiZE9Bjhm7b/12w2GWtoP0sqp9VRRzARI2m/v/XXF6i9MOVp9ASF1AzB/ynp2nCmh94nuf5YlVSeoA6k2/lP2GBt/YqVcQ3pnTphlJgerUB7xp7dJjAyu7EgqwAYyF1Af/wBajfeO33wEK39YtMG8R3EgH6b4nGWJVYJljAkQvX85/gMC0U5OWqCmYpxzaoJi0rMWk+qbd+vfHdLJvBLB5F5lSv8A3XwGpZdjq030jmgjaYt36WE9MWFy1PbzCtwJYaRfe8kzftFpOHL8gl7ROivFlBHSQv8AME43jdPJLF0dj+rSSDfcEOAR29sZhzHAgNOu1TlBDBTJ1W36alJgm8GZ+WOc3VeCIG0uXtcWlQACpgxp/wAvbBcUmCppBVRcajbsQUabhp6RMxY4rVFVEhxpBNxMuWIsxUyCZA6EiRO2Js6YgTL0ZiSmomdJZ7iIliNhfcdJ98WK+SXQhKhZA5+Zlk9Y0THym8bknBarlda6QKogTfSLhupOlYtMnvPvizVyR02qLUVVvpqnUFURABIkC9h9MNsFHQqfCLqVdTAtIOogAWMmdV5iRPtjh8tpI0vSaRcBrwJ9UwB1/acFsxlqMA6XsxESVsNmMCJO8bfyq5zLUkXl5r+m25nfUelukYvJk0RvTKldbiDeAfqIBPb52Jv3hocRVWI0KW6MxlQLbCDB+v0xwKGXm5YncheonsF9RmImB1wa+CpsGDBABOkMVVrDcazqiJ5tHTpBxLnSGrK9PjgK+WagUbkoDJB6SzRPyjGqXFB5keZUCyI1EMyk3JAEXJG8TOOc7w0UtK6goNuZbyY2KC9oPqOLPDuEmmSTzAQLgR+5323/AJ4jKKFKRXfLUmchfiGEwJIUCekREzfdetsTJwItcPpWASajKInpyliTsLAwTGJ+CpVYQlSi2k38tUZhEbuqhp33MYt8RyYNSdNJZF/MbTq/wqusRNzYdrd85P6FRQG4nwWpThiaelhqQahLA/mi5ie+I6WdKCxp6dpWnT3tMkAm4tPzxO3AgqBq+qiZOwCyPf1sZ6NO3ScU8yq6yNITTEaRuAAJ9M3I9Q6n6i4K+kPRgzIJLsVMdQf2jSB+2KdXOaSYZm1bien0Pa3cYtGdDN5aMAd6lRv2BM/YHE78LojTeoXYyVQBQojaWZiW+Q2Bx0bggSYJpZ+quoQWmf1b7at9wD/zjFau5BAc6RYKDYdbDa5weqZEqSBrZFF9faJJYEWIj2sO2+ZvhssUcigesqRN4Gljy6ZtKk9TeDjm5rxFYAnI0mJK1WdF29Gq/upI/bBbPZWry+WDUQwNYQCY95J67zN4weyeVelTjy/N0kkktqAMAHUBUgWAHS0HBscQraDppUqVTUVIK3tG+4v/ACPbHNztlqFCHkuH1dyiCf8A8gBiJN+YQQNjv2M4PVuB1aisGrEpaFWW5ehNrGIMdZ6RgknE2ps6VmQOYMhWgASIK2U3sIvvY4q1KVYy1Kpo3DAU9MHpsN4ixIM9LxibY4UCM9wgUk5UV9Vte9gIOm7AGSCSbhgQIAONcMycBj5SuZEEgEqI/T1kA36RIx22SqM4c1CWBHK1I7g6ogmGBvYm8dhiHNZo0rAU2YLr1MJg6SRcGAJ/T74d8BK2F6HDQ1SfJFMhQREFmNh6FDASP8N+a9ryZ3hNAv5beWCIg6gjteCYlZAE7i/e1xmfqU1reY2UDajqfXOw3hSqLtJANyQLbYv8QrsgSsaSeVoC1A2i8GAeQtbpAgDT74nfR1xnWXy6qCinlWeQqtQHmbchu9pbV+0YGZ3KBijlFVW3nkMxeB367XJgHcCnT8SU0XStKIWbQJa8wSCAsx7xInvUp8WAOvyaGnSRpKoJJO4UyQBa21uuNsLT0EEqJULU6YoU5BWWJMnoRdjIINhAvPScaTgJenrp1FbtIKiQRIBYgneLDoQJ6d8NroCpg02aySAqEC7CBLGSFs0TPUYu1Q9UrNSCGFrwNjADXVoF7+3UYrbMkvQbm6WYRQugcpJNVDNwZMuDAgj5++J+C5R661X06qg0qFn1FtRZje5AXba4kHB/4XUpCVFEWLajIMfmMG9utwJx1mcx5E6NJqFgvKDJtAZhEQQIsV3PYwWOIAHD3TlquqON1LVJE3HptcX+uNYuDiNR+Y+USSb1MuhbfqWcE9hI2jGYKf0NxO8uGYVvNaoFU2RlX0szEllGqFW5Nh9JxQXIuWqo7agFsUkM1pjzNJWIM6SxGygk4m4hwm481XkGNS7nmm50nzIJBsD0+Yyuy6aoD1kpiQakhhvBB8tSUtBEgSGNpF1WjOrJKWYAQ/g03J5nWByrEyzswDGZMCLEnYY64lw2qAdBEQJSqAu55YCjWNjJ2H0OKlXxBTDUwmk8o5gzdo5SxBJ68zLeDFzjXGM4qsqvUqK0a/wydIlSA5lmgCfyzsN+pk0OMWWU4dRWqpXSxaWUVQ2mFJkNrYaoJW2mLHtOIalKk1VqjKqgKHGlaaIk3E6WJ2uIjUBvG4fRTcl6lastP/4aMwUEkQTeZZbC4Sbidri87+GR5VU1BvrA0mfYapUjafnhcm2RdLg01a9IUnPlU60HTyHSpAAgs3NsCB6lETaL4v0sgQr+WFFQSq6Syywk3IaG9gNUi8bQu5LxBVNEUhrJAgQ0yLyTTC6mN+8d5vi1V42i0xTYuW/MatM6jEGCksBO0i3yi4No0cgzsKlREDpdrlANrkVEEECO+044bh71X0lgSp9DwTtPLpM7RcD57YsZ/wAS/EUjTpo9QIBq1qWaTN1WWVSTtseU+2BXDfiAzVkpllRdJ81wCAAsDdSSBAAuLix2x0yaWqJpMPjLU8sNLU6aVCAQ5R4FzsxUM7d/UO0Y3T4sxZj8QKjQANW4N4XXpBW/uZnocJdTNPMOGYTqKMWAuZMKCIn2wSo+IWpryU9EnkZYETedQElt7z1wbu2ZMaPh6mYSKihVb87alXpEHTzx7dJubDEOSpBhNOqrlTEFSYk3IDAKg6AyJI+oE5mtWr0zWq/EMo3Ok6UOwMnlI23IJn5nBngPF6PkVKaVitQoAoYBFEAgECTzSZYydhichRcyWToiqQyOzqJMarmegRl1EXO3Q32xNXoMoLBZp6jaQoEEIIT1+qDY/UzjXEq/l0AoIdnpLTCrcllRpPLfsw6/LFN3ahkkZgRVWqdYgzzCo5BG06WU9xOJtnTRV4SmvMGEemqSRoPKzKWgtyyZINiSJnaTJTM8JqVArMXIPqpqAQJJOp0JCqZOqTfb5YuZvK0ISoELQnmSr31AajzdywM3O57nE+ezgQErT01AFQOIm/W67ACw6xuMVlfCcQZ8SKJr0XJY1JbVpj8qqegBAMG3eOmKOYz8V62ZYHQ9N1AnZrAHtI072jWcFvEwCKjIE5pMxM6hN5sZ/niDhucGg0k1VG0oHGpKVMBiTq0l+Zo33nTNpMnhulfgeUq1NNZKrry6PRDwCWhRrIcHbUfthhpVdYqLzq6IdwRqGmxU9byDaMK2X4tTqVBSoc4AIp76UNwWiNgvYEYOU+G5nLoS+ZBZmHKGAQkHZiULKpWfTG24m5G3srS0Kme44zFaCaGGimCeQFSoOvmPpabEttGNVFGhQvMF0K2k6hOhlvHQtPQbYPV8zUoVAalZHpNzBVE6dUCFdmkBdQM7mLATiN8w9Q+VRK0kUy2qiJqHUTysZN73E73O803sjiN5vi1GlWfWT6dSgLMnUw7iCVJjoQTJ7yUTQzQ0qazgNdREAm5JGsgiTuJgkbdeq/C0Skq6iIhtVSmHLsBeFdjpnTeCPaOlXg3FqjVRSApqyIW06QAt4IWTK3I2398TbRdJvZZ/6byYKaalNWf0q3X66AJ+vX2xfNBEyb0UKy1oSQDqYDax9O/XfHL8X0J5jpAsELVCASUmNF56x372GBXD3etmQ2jSwYEiSQVDLcgiQ4mJ3gD60nYNJIo57gIosjFUZmm4ZjEdRqDQZ9hecTFSs6acLvZxf6FbmZ363wXq1ShpIyzopEsIuJqtY2MSB2nBLO8ORYKuydTa7BbkBgwj62v1xp/QRFjzlPRwYEkoG2nSDpvv0HTa98WspnELnSlEE2XUChG8/kJJMnbfYmMXPExaiBVRRUZWEBm9I2mLSSSBC3+t8LVXxYjaddFydiA8R/kGmT3uf9p2tGbQ3/E1ujUSO/8ARG222Mwhv4hYklQ2npNQTHvK41jW/wDUbOJw2WOtXak9So1yHYlQegZhp6XnUd+hti/l6qJZqoQ6yURQ8LPSFCiQQNUtsR3xS4v4oZb0xaLHr84i3eOk74r5Li9V9ZqlmEbzfcQFXdgbiB9SN8W7ewpDUrO0KW8yRJqVdRIAnkCxcWBDaW9R7Tjebz+gS1NGBgwCLRts4KiwEH37xiP+7qdIESZDEQlhIgzfa599jgTlMmlSulKrmFY1DpUIA1zYhjtf63jbEtNFxlHjVk3DfE1H8RcxQOkqAqqAXYj9ZGkwu25g7Tvi3luHDNnQuVFGiI53qtPNsV6NF/a8gk7z+IODZfL0gFpDoJMljuPVIIM3t/CxHeBuMBK1WnVqGCOQO0zGqw94MwB0NsLZz92MHDcvRy003qmAfLPRFMtA5mJLQsb98Cc34bCgs1OowA0h2ILMZIFrx02U2jGZ7iIasW0tDV6VRVIJYgVQZVVmZDG2+DvibMrUURIuH5lZbRBsRMggC46jGKaAvhxnUNRrrIVIFwYYMQeboSCNxIvvfHGZ4pRalUqOsUQShjndjqAglkECZFosRi/k9Bh6K6KWgDSVpqWbeTpCsYHeQZJm11XMU5yeeTquYYj5Bkb+GMkma2gpwzjtMUaz0qShWI5G0ro0/pcDl3BmNyPniXiHENKNUVlqAVbDUSIdYNhcgaTDDv7jCx4X4etakdQA0FmLOdFMQos7yD1mFk8uwm5nJZAZtRR10F08wWio1bQWZwJIIAsZO03wSkk6MotoIf3ac7SSrVzApA2Sm9SRyC5RSRpUkj/ecDv+na6sRSojQAv4rERKsZZRaZN9jab7nDrwngoNB6ALQxHluxDaQsAqskGJF4VRLbG5xNV1U0Ic8sDRK6SOUgrHqmb3H5vtvDNbFqr5tBgK6QjyFZWkSWY3sLQYsD6R7jBLxBKKpILKeXSQIEg/ud9ul+2O844+Jol4goYsf1WMmI+e3vgRmMyaoVKWlqcypUwuoPVB0huZpVl2lZVo64mSSOkG26ZHQ8QJSPltrbUVufy6jsAJkbt85tgfWoZzSEBRlc//AHV5jMyAzAad/SNt++IjxhspmHbTzmmEglgVOqZ5SGBtESN72x6Bwco1PKnyV01UDQoEAmnIHpFze++9+mHHgSdtoWOPZ4NQpaFYtTRQ3LAkIJ0t6SAQbi1sUuF0q2aRamZKJR6+WCHYAmSBES1wCSAL2NlYv4vzJFYIiB4CBKemZlFOmN2623+WAeQ42U1LmHNNFXSFaPV5qkwqrIEA2PbckHFNVSOSfWwjk+FIM4Hy7VapE+YzAE3Ugnl73BMCe25DP4kfS0n0h1JPbnP8sIuW8WtQRxSpanYljUnUtpM2FlA99yZOJuE+JTXgVdCrq0Ek+rVJu7kwJkWEAT13Mq/RSSJ89nqgj4fWTsHpnZoEDTfXNwAJmfc4DrQryq0vNpVJPIWCOxI35mU/K3UgTho4VwmGlKwSoGapFMIUiSliFaW9QJkETEdo8mqVcwM1UqJUEcmlQHJAuzqswABpEyTO1sRbY42Q8CzWcp10+ILmmqGVsdUghdWkk3N5PY4M+MeK00oErTVXZws6ZaNyQCNoEA9D2xGeJUOdVqFqyrq8toEmANIkCO4g2+t1TMsJfz1DkDkcGF077AjYwJvNtutJtMziki2lTX5ZGkz+IOaYN95iQuqO5g/PGuBeJNNUqKQ1ExLNGkEi8MQoJiCSRsPrfHhl3Vazt5JALA6SxE90AAUR0X0wPci3/cIOXC5iorMreoUwQw20iNLT+8j6YaZLbbLeQC1apbSCWBV2RwZKyY9dgdUgAG0zBiLjZVlXytRjy3VWPMQWBJJJe8Hpq6gWGA/BuEJl8xqpmodRddLCEUEqxi7GVUR72k41464lT/CQrqiWPOVI/S1rn5EQcH7KAGbrZutWdFD1xTEa1WSNwCSGOk6pMEza94wNynAar1Fp+U3mEGF1BdOmJLSCABI+cjD1wzLUqFCioBvTZ5DLNtRO6mT7gD541W4nRo1QSHEUmLcpJ/EKkS0AGAp/feMEnWwwTFyl4Ut+JUKMCQVChwIJHqUwcZh84Dkl8kGryOXqHSSJg1XKn5FYPyOMxqZsUeYZPK0UKNUG8XEwBa7FRqVve+3SMH8nwgUaAqCpSq06jhWY0xAE7rI1CwMhidiI64DeMeJIGAoel45QdiggE3PRjcb4rJxys2VNHSSsQZ9UkjTpEyRGod+bbaL4kDasfKeW84w1jopsAtuaCG94kiett8LOSy+WTMeZUBTy31Ahj61cETaIte1+42xFwXxYyaWNJn/CKABolidU6isCLAC9o+tPjmSLhqjE00ZyRADRqJjXBtsd/baRjOWtlRWXB88cJNFj2H/lIOPNX43VQPTWoQu0CBYidwAT9Tgxxvxz5mWSkKYNQqVq1CT2glU2Ei99pjpgNlaNBwKsEsoBdCJE2+uwJ5pG+22NmktkpNvRzk+OfiU3qOXCxYbiDIJtcbmx/wBMekeKeH+ZzagqrqLGJJEAwB3sceYcV4sahcCiq6xsqc2kGbN6t7zvg1kPFmbzDhGalpcQwIgKIiZUSDaOtzt2jfUVa4aTNp5zvTIpNqYGpUGoEaR6gqkptunyi841WNRviBSHm0ql6tQKVAbQNQBJi0H3MbXwcTwSgUOajVSxkkI2kGSLIo1GenNF5NtyderlqSadSCoqEU2YaWgEELYxMSCI3HyxjNHnWRo1A4pUhVLkyESZkdgLzb9jh58GcFzFOp5mZpupb8NV8sO52aSWOnSAD3a5mLYXc/WatWSoGanSSVNePzSSVBiSdMbTubYZuG5Omzip8fSr1SCijMahYXMaw0nl2jaTOGtkobK+VRQAYbSxglYjVULEQdo0/wDhnCzxc6EpQQoFVt5AW9M3i4AN7Yn/AL3y9KhTQ1DruWEqwHM4a4i0sSPbT88UPEwarT8ul5ZJckNrkRCjYAmSV298XH8mlvgu8bz/AJqK6155Cqqjvq0kmYUqGAibG33vJwPxHp00EUjU29Vy4kk2CEqFZmMWMSZMm+F/M5cU30kHl6gACP6+v1w1+D/Ba5uk1as1UIBNIaTpewMnlLMDP5SD73tz/Fhbb0FchwjKkU6hR2LelCuq2/Rg2ldt7+4gYZa/E3p06IpaFBUBREqo1QAomAABtf59Ss8Q4WoqKlHMVaQyyBqr1SSUBH5UCAg2BiSBP5epKnRd8rRdG1imqkMQV1AsWEM8Lq6RO/aYwq/S20Js1WzTVUR1F1Zoq1JM3MidN52IA2tibKcSNNuVkquZAdjUWpTtGnUBogHmgyDBm0HDZwigtTK0lfUp8zVAdVYa6laDJmZU7LciIwD434aOYrVFp6ppiJkXtPMzXJA2xLuxS/r+ReeoDWpmlTWowBny7A2bXNrmJ5u3QY1xPK1axXy8q9IaZN2afeTvOwA6e04u8e8HnLpqqV1AjlVhB22nVc7xa+HnhL5LM0q1bLFlKFiQGZSCBqEqSQQRHt07jGjslrxgLwz4X84CrVRqSldNNdUmZuSgVdNwYW4JOCZ8NZKgVSpdyTphn1EgCRF1WAwJgSBJPvX4nmfJo08x5rJrquhOsgAh6l7CRYAW+2ETPZdtixZ9Z1sSectG3WGF5NzqmcXjQqVcGejlEpSEKsX52IOofUwJUdBF9+t7+X4QtSmzPOgmAQpJOq25AMgX7fPAnh2Sq1JMHp5j9FUyN2mZv87/AFa3zlNCqVKlQSSA1I6QZKwBps0Eb9mv1nbN+y3WyxKMFekCykAzsYN7XPczOIKoPlGiwJEEM+vmN5J9AAabz/O5IZg0YmkSWNgG6knqTI/huLjcc5xUhy6aVCkmZvFzBE7/AD+wxMm/CkkLlZ1pUzmaKVTUJgMSGBIiQQWLWCna9vfALOVaObfz2DAEDWS1wUAsEX8sQB3MmMGfEJJC0aLikshzJvzK1pJi8ncxY/LCnxevVLhNWwkkH1STcmZv0HQR3nAnSs0kNp49lABeUC+WqAgEJF+mqYFjYExI6hY4g61Kj1x5t2AQGNIAMKD1MpYi8kiYBjABKukRy+9p/jhg4FVNJDKKXaGRSDYEHmvIBNjBHzG2NkSnbo9Qy/DiRZwBJABWbBiB/DG8eYV6FZmLGpc/5j+4F8Zh/lKwZL4zr6aulGp1dMqytR5pBPWopIHup6i56K3nw4aEBDaioLEMAetwfbefrfDx4q4M+YaropqpV71W5QQDpItdulyDEYW814Vqoog06hkArTLFpJAgCADvtvfbFyi7s43Z3wrKZnNO7Uquinq5gX0hVkmyLJgDoBFhi7xvhlPKCWotXJmarEil9wQ7Ra+oL2BwGydTyKg5WRjfS4YElWm68sgGDtg7l/G2aUL+ISwPNflaSeUrZYgxMTYY5uZSSIeGZTL5hCXypRuXSyFlUgyCZLaZFjB3vuRjK3hKnoLU65AmG1MmgQJ5qlgJv+oi2GenTevQDlnnyjUQqU9SjnDEAsRBAAJ++FXiArZt0WmhdwvNHpEgHUT6VF9Nz0w4t+lpwrgAy2frU2RVcUzT1aWCKYJW82kg2F5F5wQTirU3Fc1EqGCsFbERA1LA69f+cVq+Qq0q/lZmnoYkkqSDE35ihI2vBO3zwV8O69dX4epTDaY1MEJUGZKh5kyACVBgE+2CTp0Sk3wYK2V1H8NmTUoMoT1QnbbCJkc9Up11qhucGNRAMzymQZB5Sfvj0fMVOZZZVLXbTtufSLWubCLDphIyPhXMZmrVSgk+WZLGYAJbTHeQJHyx1hTNO0c+I2q1CDzuCSWhSVBEQSoELMm/Ye2CHCOEutWky11eoW1qn5BaCWckAggiwAJn64kz3hvPqx5ARclUqr8hqViOaxIUjo2KbVny7uHSWhWC6iQCGDCQIvImROxXrKxJU9PRo1TtbGGr4TLeXqahOqGBqONQ03I/DkCYlY3tqMjBbKcAq+a60ahLgAlyNAEnYKdRE3Nxt3iBV8L0VzlKpUr3IZUUCQKYOpzv6rmASOg23FviPGq+TDU8uqswIDckmR6jMS4sQC1wIth6COs34PnNefmndg3pSmynUQPQoMEWv2vuMFKfGFWoMuA1CoKM06TG/pEAHqVCkGe31x5zT4hmSjZk1CzFyXqj/GmgKTs0BP0wOk2xb8PCtncwzU1XWgA8xiwCi9oUzLbbdBtN4lt0KkvCzwLhWbrs9TQfIcfiVHI5gOkFhqU9ZGm15iMEfHGkUaZEesDbpoMDbbF/PQaD5dF1uoVNCLrKgajCkQWaDuZ+UkYqV+B187lJr6aCioPLLSrGxWTebzAEXPth9KtHPBM0yE1VpazoQEsxkgDa7RNu0++CdTjC3JomkSdRKmdREepdmsI64GGhVohUFXLNqWQusK7ADfQT/X3xyPNPM+We4PpIMi0m3bvOHRtgvK1KeYipXdqiISzKxTmljpU0uYt6jt22iwNZPi9KmgVFLOamgKmVZdIJiGptp9F5BI29owhtlK1MAmk4YMhClGuQZ7X2+2GduMV4WpVBCsdQEBeloULJT0jmJmDinokv53jBA56XlkkhabKImGEhBYSsmxMybkQSAoZeu9bVplIktY6ZMd4mTsbHa3Rg4Lw0ZkmrUPonSu51EKAWPYAm0/mEenBTLGlq00dHmrEwAy20neJOkGLmxn6TZRLlsiAvlquoVApeJQkiSNTMGAN1mNr+wAXiHhrU6EVXQqCquulwF1uQYUhtRJJ1bAKdyLluJeK6NBw+Ypkuwb0M24VRpiYEq0z8/nhe474jGZrUzk/wqagFyq80yW2sSRFosCSZwN0a9UccJ8PVzVV1q+fRD6K3qUqVSYhhDbgSCd7dTixx6qRQdQwRtQUgAAAM3t0jptE98E/Dmf8AMWpU8xhJJ1agAQSdMk9V9MTsB3wveIs9qzNZMyGrU2VBRPmwqwxMBQYJgkiZIIiCDaIttjpIL5SsSRo0vFIaqhpoJhRcgFgfb698LuV4WmbrMmo+aoJOhC03AkrZQqiLLe/0wxZbhZpIS+pfMtp0kAAqLAk3iNuvfGeGOFvlhmmdlmq66CjNOlQ3WAVJn/fFWinFtCxmvDRo5mijMW1ENCoQYB5pVrWE2BMxFsOnH/GKCkvw/O5IsYbSoI1SGANxO/8ArjjLUlrVKjVJIUU0Es0ANzRIM8xdZ72wrcf4ZUqVSuXpny6QUHvLKrCe5uRa0AYyutHJrE9D4bTpVKSO9KmSwmRQU2O1zuYiffGYQ8l4VrMisZE9A4HXtNj7YzFKRWMvo74AuYZWp5sVC+uAHfUQrIeoJFyv1xvL1VpoQyhhp0hDbUVJEfw/bFqi2kJUdtdSry1EYhiCgMcwOm8D8oJ2O0AzwdzmEb8RlVIgKYABg2mRtPT8oGKj8jS5oH8S7l/4B814epVKZJqV6QJH4LtqblFhpAIW/wCq9umBB8JqKYQ1qfnz+UOFPKYgxBuIuASY2G57iPFDSRis+azMpDE6xf1hysEEmZB6zvbA/hPED8RRDvysdLFgDF2upJMGYE2n9gVfhmooF5TLZ/KCUpB1OpIKzp1ESSwAHN05m3ww5TNJlAqJlmWs8CoYZjHYsZi+2qwnpeLvizPIlBNLVaVR4h1uqmWHPUO0AmadMAgyJIIwqnP5LJgzUqZpiAxbSiqW/wAJjzFW5LAub9L4e6RNUOa5fLV9YIWsxCszVCZOmxjTYIAtiqj5nfC1x+vksm60KOXL5hOVSpIWGAgFQT5pIIsev2wT8M8PGbprWq1BSD6hpWQSuojSGN1U9izfTAzP5vIUHKZZAWkTX1EhbwYLKZtuViZ37zTuivyVUarU/EZWpzytSZPLTQLkz64JIkIoJ5egvmXzkvVVaio6qAG1tTOo7c55dIFgAwPsd8EOLcRbM0Eoq9JSCfLqS10jrqUDWDPXSeh3jWY4XltGnyVfuwMF2JiTVIA3tdv2wNJLRnKTeyHxfx2rRpUqSHSxAOtXbVMafXq5if1TPzkHCrmM0mhVdfxNUmoCdRFzBkxv1gHFriObpu1Ok7hUQadafiwp6BuUNG0iRe0gAYdeH+D6ARgQuYDqArMAChMxpIpMskkbtMAC+BJtbNN5PRH4C5MrXaoV0FkZZJiQpkQBqL3FgD0vgxmcuxq1GqZVvxpNPUy21ExKwQrAxczE7WxFluGnJ5lBT8uoWUsqVA4vEErGoBoTew7DBj4us7k1gFZWEBTACm4vctt9ew2xa0goXuOZ1aCJTOXbSTIhFemApC8zaywuQ2orNrbYjyy0cmwdHJr1WE0qdQ+WBq9TbGTeSRBva04i4tSl2JAOl6hk0zUgal2KkFNt7xsZgYl8VZRA1FtABcurEApIAEDUJIHMb73xTegXTs8UTzCWqhuSRTUyBF9R0+5v1PaRi34tz71koCkoEMGBdhDQLj03iJJ99pwHFPK0Ky6FCL/mYhiRcQ7AxABkDbVjj4YVGNZXqhRYpTI0d5JA5R2kzH1xwzo9Mfib6gnxXitOGp0g7VCh0AoNIJ5SUYrAZVM9r73jEuZ1ZXIAa3q1tCGokCrLuwVjJUsYYyL26WwBbiD06xRauthZ6bBbwdleSWAF9vbqYr5OoVpIG01GSfWh5oNoE7rBmY9J64tX6jlJJPRLleNlzFYvTZVGtVO4UnliZBPWLxa0SLmU4LmMyBmCFQNGnzCYI6GO1pFwIjYERZGRp6i7hywIJ1KjTDepUTWxBLHcSL2GLjqiuedUk6dLqFPKBIF1YkCOlgB0xOaQ/wAdnNLJ5nLKdK5YhjPKzKW9IBvrJuBsR9MDOFCvQrCoabeWWgqHQqLrfkAG4/SD3O+CufptUQKDLoNa6nbnYCBdvSJuQZH2vHxHO+VTExr2UWi312H9b46KpKyXcXQg+P8APEZhQDYRb506c/fE/gXK0q1cmtApUx5jCCdZF1XY76ST/ljrg83hajURMzmcwaT1CCFIDykDSwsNJZYaDYSbnozeHvDVCgTpai/mAKdQBLXJk3gjSSIA26kG0ySSIpuQA8ZeKUpg0qSKSybqxATVKiIiTpU72FiNzgV4UqHMsisSxJMnqLajbqIANp3Axz4s4Uz52pU5PKJWCNLK2lAGI99ci97zBAJBvgHDkWipWoKJLMOQwVKgkkxsNANhEzuJwqKot7kN3FMwhEU2BM6Nyb3tHQgGYMGMDuJ5ulTyp1VFViSVNSLg1EEgWbTzE2IO/S2KpzzeZpAWslIJUZq4BMsoZNBgHUAVboQGPW5BZbgJzlSu6lCRV0gCqXQjQnLBgmGM69QiICtY4zTJyo7/AL9oU1qOuqqS6PpgrdBSAgxZfwpM9yOtteAaqZjiVSvDhxSYoo0wqnSpkkiWuAItY72gv/0LkqECpWqq6qCxV1aSTBOg07Dt9Z7nXhDOZGhWcq1KmWUKpPICDBj1FbQJIt27YEnHo99GqvkizFvOrJP5UptpHy5T898ZiTL8dpMqsusqQCD5b3B2IkAwdweuMxRjyTP5jShINxcfIHDL4CrOzsppVNL0ywZqTBTBsAxWJ5pgXgYA+FsgKvntV0s9IhVpmDTk+ksRJcSDba0Gxw6VeOBKa1K8JU1MdKEknaCYsX0gE9sLmmRbW6F/xoIFMwwKkq07AwDA+2E3O1weSRLPABP6oP2ucH/E/FHzKlVKU1ViYcsSxgmZAIGxJm218COEeGnrpVjVIbSXIXSDsdjBjeJvpEG8FUqQ1Yey3Ccx5Hw1bNVSjGwUyoiCRBEgC1jIMzF8As34bzFIaqQWquoRpK6oB30tu1ukie+Ht3Va6Kw0B38sal0XZGAIDRKlgu2rcYCeL0egKYBhG5h3B66exg798efOV7OzjBq+Avj3H6i01pUkNL8MMwZ5qBiTIEwRMiwG3thf4bkauZgqpYkkH8qreTLE/wCnaDGNcUyFZx8QqxRMAMxA1m5IQG7wNyAQPpgz4Y8TGjTaiVHlkEBlADybybw0G0GLddsdbxWzg3bGDiGTUUkymRVK1dSupfLBKkhpdqjiF2AJtcgdQuBuS8HZxyy1KVSiSwsuhlO8EHXp3NhNu2Gvw1mKNCg+ZRqjLXYcpjV5ijQQqrBEn5363El18WUvPGXJPmkTFrWk3OkbdiSd+hh/qxYicQ8B6HC+ehqHmKqumJ6lQTo9hPy2MGKdA5WjFd1XzFZTTRRdRAJBAMeoDSrXJ27UfFmczmbrKtAUxTBOkh0kgHdrl72tEX+6zxOtmXr06eaqSyBl1AaiA0ECBGoaliRe/sMD7Qpr6GXI8RWmZp0uQehiCI2O6AxPWOhuSCcMvA869bzajKoJdTKTcBSonVcEaZ1e8dMK/gnglBgK1RixvDOoEkMRCieU2awlt9sehMgixlABpQJ9Z7+2HRvRQ47AqVtUDSxgtqETJ9Sejbc26dsS+MY8qkbRqeSs9UXYnc23xzxRw1WqFbSWKsBq8to0HcEHVfoRH2nG/FjNUoU1RWaoXgA99PUmAOlv98PaMtbAOWz9HNFCVSouoAEoF0mwMQQ+rYz/ALRZ4iy0jTSnTqKaimSzM0TUZROpoAAUmSbiMJ+f8K1cqqzUXzmI00kktE7s+yAdxM/vg4lKp5QFWs9QlZgAFgBqtJElL9T32GNjj6W5uW6JnpKJqpUDVSeeoYaR10ja57fytK86lepChCIuYIAAgwLdJFvVv3zL5dSummG80zOpSN++mRZTBveR3uTzfASKarq0tI1EKTqBO09B2J1XExviJNpaAbcrmBUQlbqRYyCDzfpQz974lKoG6LLP/gJt2EE/13wA4XpytNKXlQBymq1dhM3LldJBaYvFthAxujxSpJemAUXVIaoRqJtLXIU2gHr9RHHBvh0TVbDdPKWVUJUKobSJA3axGoCDN5JJ7i2POfHOa01iskz5asQRsVUkLHeSbd8ONUrVak/lqQDY6FIWKjCz1DpUx+lSx73wl8S4NWzudNOlOhTz1fUFIpjoILm4sAJkTAuOnx3xkSHT+7q1MnQQKYUAKGYpyqYBUwSIFwOaIA7hbzHGFSt5QLgSQgAmWiGGlwxgkmJFoG3R+ocOZaOmpUg000l9vyMoeJ7GYk7jHkWYphKtTNVGp1BOqkiuDu50kkWuVkgTYMDBjFJadg22wh4cfz35WDUQWbeSLEtvYagd9pPzw15SjlnoUywYgs0a6YdF0ySW9QQxEAkE7xfHmi8RZ6ilDockCWeADNiWiwmDfaMOGR4tmKGWelSzlJ3LFiDSYlbRrFXUykTpER1n5lqgi2mMHkZcsq0WWpqUszCI/SAGF9gwi9gcQPwmjlMzSzGVV21MTWWGKgg6bMQSnMWEX6bDAbO+Lc2iNUqCSxGlyoCAKCOWBBkmZPsL4rcITP1qYzku2WVmLcyyUWdRVWsR6haCTe5AOFMGR8Uz4+JYl2KkMOSwCk+kgxLAwSbjaO544Zn6bZlMuadJKRklwIbTpJEmSDLcu29r4f8AN8ApZlEWpSZCxBZtCh1AiQzQSZEKbm/yjHR8N5WnpSk1MC66HMHmJkKylbkqbXggnBOOTtlwk4qkGsolHy08urFMKoQalFgABYiRbvjMLwpZheUfFKFsAopsLWs2ozjMRS+ir/JQ4JwalQZ/Jqswq0gxUvuVgqV6xDMTOqJF8QeKFnLEweWqhPMLByy7fIjb99sTeCvCzU3FbSVXSQCYkyCL9CPYQJGAfiLxRQYZjKc2oqVVio0morLA3BUSg9rm4x2T3s5sHLnKdK9QwsbSLmwE3Fpv2tOGCl4uy1VRl0OpjTAUqvIXBJPKoDixFyLXsYJKHmOEVcy41Faaid5MH3VQSJ7xiv8A3LVoQSFMXkHqD0NjPyAwzlH7BRnV0Pec8TLkopqdZE6ljkOqDBUkjULXiRB7nUt8T462cVA6Kqq5hhMAM2xUjmgXJAA6XwY4Twqpn0L5mmpTSPLZ2KPU0yYp6bERMk9Iv1FDjmRp0g1BKjoqsTphWv2YiBIgQAS1yOmIp1fpthHjGU+Opo/nJyQgCaVAMKJZCLGAoiR0iOq0/BCAwo+ZVYE6joAT20sSZIH2noZA5yWTqrVCl9KhptcMbSIiC0D0kdNxE4ZchRqNl/xl0AMAsUWEC9wyBiEm5BF56nGe+m0KTcKqqq6kqg3c+lgALFiyswAtBLDoR0xXrViwAVgvl3HT5REc1hJ+vXHouX4LRCVMw+Zeo9KSlFE0hoWyuhUltRkECIEz1Autw+lnlp1q60kyrUwUpoZdiTynWsFeo8tQOhMmQNjsKPOOHcVVGNQs7PBBOozeQYIMjvc3kjY43mqruF5So3SfVcD8xk9J++2GDgXCcutdzmqNRKdlSmCZk2HmNq1SB0md+owX4s7M7GklWvTP4EFuRUk7VFBJPXZoWJmbCjYuMktlzhXDBVySU8xTTck6LkmXBA6K2l/Uv6j3nF7g9DMZWmUp6WpL6aZYOFHtKBiL9zfaBgE1ArQdGLZctVswllAEleekCVWQJZlEbE7YkTi2aeWWtTqU1mPLZGDCIirCkrBB6LG9zAW3FGTDreK6eoJXphd+YnrOwRhvjfFeMU1ptUpPTEC2oNYk3mAZEkbfvIwr8Q8RCqwpVVpoVBnXPMWAgAsLKInV87dMVWqFJkqrRFKmNoIgM8jr0QbTebYnFplJpkbHTLatbGCzDcyYkqRypGw+19uVWoXV1UOGbkExq0xMKIOmCN+m1jfjMF6rANq5h+HIhnv1A6TPuTESMPPh7hOXy6j4p189za+kAAFtKKGk2UlmNunuUXJsD8K4VWq0krgO9IuJRFHMoJjTLE6R7KSTBBmYJUKtKQG82mTqGlqTrY7Rr55F+gme2D3GM9SpUm0M5MhdAj8w2MwEGkEyTYAnEOR4jU8uIVqZnfopJCQrEydpkgWJ/wAOIcq6bFvgPTy6qBeQ8p1U6hEgA8pnVANh0P7Tha4lkswtRUpmmq1GY0ahgxDMQqkjV6RBgRYAnmktAo0mD0amXl5swU01UWABqUoJ2kNA9XcECjxTw1lggzIzFaKQDIjw8iQAFaAw1GOcmZIO98NrwKa6CK/DPLqCtURpGkI1FgGSDMFGmVkkkAkSWkmcG/D6gJVatTq0/wAUmXhSTCDUdXqMWkA7RPazQNTWFoA1agOqXgDTF+Y3JnaY3EbEitxnN1lVw+QzKswjzaIDFN4ZNLm9zNhPvhg300khjzWUGlQ1QaX5YqD1Aj0mel9o6dIwm+O8grCnSCwKS6QEsY0giJ/SABtcG+wneT4zVeuqVaxCKBACtqJgdQgvvMNvAgbYPZU0mrvWWolRioUKrDlAIBseaSoBg/pItOOikvSWvpnnXDcoqsrUxSeosRLHV6YH4epTMRfTvfB/K+FK9Sg9YFcvpZiJFyDBYzy6QCBFjtGD/EuGUWYtVWkAdS3WGMqf5DeDN8Bsy6ZdgVZ6dMaYA1+U5BGnVoFogE8om8m5OJkovgq/QMeA5usoDsGpq2iNUkDVchbCCL76v2wwcDTOtSpUGQrRjmB2KiICwulb20mLRscFsxXy7lWVC5LQTSJUAFhOoSY5TvvY7biXOcayiRSRanmMwApkMtmjqBpZFBjSpO0WEkFRXDJMXuL8bzNCEY1p1jSNSqXFiRqVQPc2NrCJwv5Oq+cZTVaqagBXWADJBlVnTaxMne3bHodTI0vIqORRrVC7lDCgMxYwJJtAhTB6XvOK3BeBUcoBnK6orADSiiRrIEkGWJO436TjY2zHGT/s1RkVq9esap9WkrHsOYMbLA3O2MwRr8Xy7MWapJPZnA+wMYzFY/6g0LH9oPFs21NaV6QdSlSiq62c2sh0gldJEwB2jHm+VyukwUPmTEMplTsAB32NxgnxWrpVhzU6msmo5kO8kEBhPJfdQDstzEYZv7La9PTma9VWr16ZDTd20sPyg2JBVietx7Y4yTbqx9POi1VMxoDKp8zSCTCEgx6uwm9pAN4x6/w7w3lcjl1fOVBUqLDANGkXJCookkWnmMCOkY3xnxBTzSeRSRS7OGInlMXMtABsACNjMSRgTn+OpmKDU6r0xUQqUZuUEbETfYG0zPzMY6pI2+FfNeJQ+qlSpwdQN4LMx0+kQIGrlC3P1M4s8L4UKRFXNPBliqwSE1HVLvBhhaNgO98ItB2FZKtR9CllcaYLaQ0yFaxk7arbGDj0bIUqOfVMwzVQi1vKFFlnUTsz6THUNNhZhBkTTkuIAZxWlVztVPK108sLtUYiXYRBQEE2079Lk9Bip4izGin5LZguYUsdQgdQTUsLiD2/bDF/aNnauWSmKLIuolGFOfM1GwAAFgRYQJJjfCxlfCrqEbNNztTDBGXqFsjCblRC3gDl3/LL5bKirlRQXKIKTebUZa0Aqqn1yZDX5SAJMyNX74teFuHrTqJU+IApoTUCISpLFdN2DAAwOhkixtOJ+NZUZZdbIFZ0ELbVpbowEkbft7YKeDODU85SFU1aQZXZEpkEMYA3aQwMEWWYBFxNucG5eUdfk+OPxtVJMr5ps1XzDiozqkaIRuYKRqCqxDQwG9jeb7MLXD6q0aa0qVNqrKDpYKeYkkmWmFANpYr0uTGDOZ8P16dfVyZfLKup21KVEAgwSNSrH5ZMnsNlvivjWmreTlwaeXEg1Pzu2wcyCIHRSIvJiwx1UdaODf2FEpBZ1OhrqshSV1KCIuQAzCerYhSiKaedVmpAEVDR0uJiSfLBKrMD6XxBlOPLWUmnoJLgENaFYCywJZpP73iMR5niRnTDGos7RC/5t5cEWG4j5YBK1euCuh0XzVggSz6WgqlR2eWZ4MAHbrchQOzimrEMygbaUu+8k83MObeTII7X6qLLSTv7yWM9ehBG53/eWDhXCWd1GoB3ksYBKjflUm57dBbE+CReEOEOK7PVbzeSFYAh1O8iAQJAjfqbgmCyrwuk7tUNSrzLEWgBS6j8SnIgHVYnc3vIwM4twhUUiolRlDeo6gsRAI07EkkBZm8dgdpncw9enpEUhSKuKiqCrEHZgpMyQNoABN5AO2NoAeKuM+oMRoVm0gbdoBtJO7H3jpJ48NcT1DzajfitJVVJBIHUpOliYn07d9sDuMUBTzDPXdK6Da8klmnWJ3gTEgiT7YvZXKSpqUyvXy2qHUQCfWzAmbRZQPlirVUTdsK5fjmapUBChquojzH0w4lQvmNIKtaAJXVy7kEYuZTjGWp1aiVabMhcIqVIIYPPMUcA6BEfbvilmaYqkOAdQgp5agGdIkKpJW/pPQ32BjGcfo/CmjUkCnUWKqaSESPToiJJnYz/AAAiq0UMXDM3RSnV0oFp0S5IVSgGgzC3KgR/5voLPBOJ+aBUoMxUkAlRItA5zG++/ce2EmvnXH4FF001STWJUA6WI3MREGO5m89Ic7mkyQhVfmaVN7nsrXmJiN8S97MnR6fV8ysr09Kuu51AESRPWQSD0Iwp8Z4xlFRqBSmtUQvKIAlokaSVsp1gEm1iOmDHhHNN5euo88u0WYCLl2E+rWY1f6BSzP8AZ/WY/EV2Dmo5Z1QiBJJINSYCr6ensYvhSdLYN/RJlfEWVpVkaor5gU5ZC5QaW/UFVQrysQTEHvYh8zfiHJ1MoK7GabjlEczHso6kNYxsceJ8SpUqdfQhJpqRqsrEEXK6vS3z69rYd/DfBX1LUp1aRWnLICgeSdzYnmEAhxP8gw+mwSdNoO5Tw+rN5gRqT20qqtYkTDlhB6yItsLwMLniDhivUXzm89F1c1E6WUdQ4uIEeqTEGeow05OpXznKop+XJFaqCTqIB0ouxgTcrAvY3Jxdfw27DTrUqQFHIoKD/CRFuwjf2xbW6MnaKvhvI0SmuZpUxeo7c1gCwYabEtJO3SBFgD8S8YavVgCEWyL2Hc+5/hbBLj/FKaqMrQH4VOJINmIP7ibz1OA2TyhedKlzuYExjrCNLZEnbKmmcZiyXi0D64zFE2he/tYcnMoJMBBAm3qPTFDw6g+AzZgSDQg9pd5+8D7DGYzHCPWdQnl2Iy+aAMCKdhhQrVCCCCZ1C8+4xvGY5/L5+zL/AKOeGqGrIrCRqUQbiNW0dseteAaYUZgAADWhgCLzjMZhfDLpJwFA2acsASPMYEiSDq3B6G5v7nFqpSU5wSoMxNt+Vzf6gH6DGYzA/P2dvj5L9HlHjBz8TmRJgOVAnYA2A7AdsP3gaioomFF5BtuNC2Ptc298ZjMdl1HmkV/H9dhRq0wzBFZNKydI/CJsuwvf548t4lu3tEYzGY7LhLD/AIJUBK7RzCmYbqLDY7jc/fEjCNRFis6SNxY7dsbxmOM+MsyiZqLN5KTN/wD66j+Fvlj0vhPLmDFrJtbdr4zGY4vwuPouf2jZlxEOwhgRBO8Nf52H2wVeoVo5kKSBAEAwI0JaPqfucZjMb0x5rx8yjE3Os369MPORoqpZVUBQbACALdBjMZjQ4CDfhairVmDKrDyyYIBE2vfrhW4ydbUlfmUZmqArXAAZYABtA6YzGY6em8ZHl0BzQYgSFkGLgydj0w2UsuhqISqnUvNIF+YC/exjGYzGYA7+z+uxylUFmjUtpPVb/fDh42qsmUGhiv4qrymLayIt0jpjMZjlHh0j1CR4KydN8vVdkRnKVCWKgkkK5Bk3kNcHvi1lv/lq56+XUv8A/rH/ALj9z3xvGYqZUP8Al/7wb/Azn4Snc2VY+owa4kYo1SLHQb/TGYzFR4ckVUQAAAADsMaZQNsZjMPonJoqblQT7gYzGYzFk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AutoShape 13" descr="data:image/jpeg;base64,/9j/4AAQSkZJRgABAQAAAQABAAD/2wCEAAkGBxQTEhUTExQVFhUXGR8aFxcYGB8eHRwfHxodISAfGxgfHyggHBwlHB8gITEhJSorLi4uHSAzODMsNygtLisBCgoKDg0OGxAQGywlICQsLCw0LCwvNDQsLCwsLCwsLCwsLCwsNCwsLCwsLCwsLCwsLCwsLCwsLCwsLCwsLCwsLP/AABEIAMIBAwMBIgACEQEDEQH/xAAbAAACAgMBAAAAAAAAAAAAAAAFBgMEAAECB//EAEMQAAIBAgQEBAQEAwcCBAcAAAECEQMhAAQSMQUiQVEGEzJhFHGBkSNCUqGxwfAHFWJy0eHxFoKissLSMzRDU2ODkv/EABgBAQEBAQEAAAAAAAAAAAAAAAECAAME/8QAJBEAAgIDAQACAgMBAQAAAAAAAAECERIhMUEDUWFxEyLwMqH/2gAMAwEAAhEDEQA/AHEi/wDvjstPQYhB9hjNePZR5OEiIO+JqdfTtfFPzMaNXsYxnGzZJF2tmNRvAxrUvuMVBXxy1cd8ZRZnJBEFYmDtiPUBioK47415w742LDJF/XO1vrjYEGQ1/ngf8VjDmBjYMc0XqlYkRIxqnUj5Yo+fjlsz7YcPAzLrVJ6/TGybf74o/E40MwcODDNF5TjpYm5GKHxON+fgwZs0EZXaIGN+b7wMDlzA6Tjo1x74MGOZep1YvviY5idxgV8RjYzP9TjP4xXyUW2b3OORa5v9cQecDjYqjGxJyRYqZgHYgdxjk1Pc/XED5hepGK75xfnhUDORbdp6/bGB+x++KFPODqPtjr4yNh98Xgycgg1Q/wBDGlb5++KXx3yx0mdHX9sbBmyLrR0sPfG0aMVDnh7/AGxwM6O2DFmtF0ntjWKnxq9jjYzq++NizZItaPY4zFf4le+MxqY5IH/E+5xy2YwP833H1Ixo1R3H3Bxegpl018Z5+B5rDHJzGNZqYR87GCtgYMxb+v4Y5+JPY/bDZqC61sb84YE+a3b9xjtKrdAPuMGSDFhPzsb8/AxKrT/z/IY7qN2YH6Efxi/0wOQ4sv8An40cxihqMxIk/P8A0xqTbudt/wCeDNGxZfOYxz8T8sUyjTeRPsT8sVmrQbm+MpozjQVGZxhzOB1Qf4v3Fv3k/bHGqbCT7n/XGzRsQl8Vjr4vA3QdgR7jUB/HGxSMSTb/ADA/+rB/Ih/jYQOb9/6+2OTnD3OKJq9ASfb+jF8aNdo9O1gLz79I/ntjfyGwCBzfvjPivfAha9Qmwv7A46NepsVk+yif23w5BiEvPGN+eMCfOYG4v2OJPjz+hfu3/uw5GxCDVRjQrDAypm2MQFH3/mcRNUc9T98KkFBg1sZ5+A6Mw/of8Ylp1GPQn5QP4DGz/JsQqMwMb+IwOBf9J+V5/hjg1W/S32wZmwCbZnHPxGB3m29/664iGaI6fvH8r4cjYhTzvnjeBfxn9av9sZgyZsDtkPc+1r/wnbGogiW3/wAp/wDUP3xWGTzNtNNh2llJ/aP4b4tf3ZWC/iEJ/mJ7ewv9/pjll+TtiS06KH8xPuNMfUiY+uNeUoFmY94aB/AnFKrmaiwoqJE/lXt7/mHfHL8WEACJVp1aQD06dIM3BPTtg/sVUS8MsCDHTrJ9rdpxOtGASAoA3LLMdLiJ69B2wK/vaqyxqYqTMACJt7H7WG1sVhmmcnlUna8tH/Zt1nYRvvgqTNoPJmhGoVEv05hpv8gD02t++LtKGnnDsP0k9v8ACs/bCWtfTuAT2IgTB3Wxj5RfEqZhp1PEH/E03PtbfpiXB+GUhpppqbSFUASfMJY2/wDDJ9vfviM16IALVmvaSBY22mbfv98EeH8FWouqKZG9lkD/AL2aR9AY6dMQ1soE1nTrK2QnzAdgZZTSWYMdcc8rOlURVK1DpcA9WPX3AHY4p5mumkmWCgwBvNvnuRPU2PvirUzdVjrREAEAHVJ5SALMTEfKMRVUrQykAyZPMJJud55vlfGIb/BK7Lt+LBNtREDqbdT9R++O8tpPLD9DfSve4JvG2388U6rVaZ1EgyYiQ37DvfHWUyVZlNUBYGxkAm9wDbT/ANxFtumFyBLfCwucCTE/WPtYD7jHFSrG4HLvyjpa8CYxDWWrswjoRrJJ33GowSR9YxXp0KhN0cDSTYlbAXMsDb+O2HJBTC6ZrlkmZtcAmAYOm3t/U4gqZ4BwCWUTeDGxsYj9o+2BaKxMFSflNukmxxVqE/KN++Dpm2Mr8SUD1ve5IC9+soJ9vnGOaXEllSSpUWAKmQNpMA9B/C07ActQqODpYEDcWgfewP8AH6YsNw+pBgoSNxIJFz1BIG09vfGpGuQcHF0GwEW6ReelpFv6OK9fPq2wIPWea/zJJHT7dcA/Le/Olvdf4E3+k4j5xbXHtjYr7Fzk+jCOJqCPUe4sAR8i1j8v+dNxWDsSLgWEjeII2g7dt4wFoz0b7xjpiZ6W3gjBoMmGKGdpMeYVBbqJEjvIuelsaKoxJRiFEerST72kH/jAiZE9Bjhm7b/12w2GWtoP0sqp9VRRzARI2m/v/XXF6i9MOVp9ASF1AzB/ynp2nCmh94nuf5YlVSeoA6k2/lP2GBt/YqVcQ3pnTphlJgerUB7xp7dJjAyu7EgqwAYyF1Af/wBajfeO33wEK39YtMG8R3EgH6b4nGWJVYJljAkQvX85/gMC0U5OWqCmYpxzaoJi0rMWk+qbd+vfHdLJvBLB5F5lSv8A3XwGpZdjq030jmgjaYt36WE9MWFy1PbzCtwJYaRfe8kzftFpOHL8gl7ROivFlBHSQv8AME43jdPJLF0dj+rSSDfcEOAR29sZhzHAgNOu1TlBDBTJ1W36alJgm8GZ+WOc3VeCIG0uXtcWlQACpgxp/wAvbBcUmCppBVRcajbsQUabhp6RMxY4rVFVEhxpBNxMuWIsxUyCZA6EiRO2Js6YgTL0ZiSmomdJZ7iIliNhfcdJ98WK+SXQhKhZA5+Zlk9Y0THym8bknBarlda6QKogTfSLhupOlYtMnvPvizVyR02qLUVVvpqnUFURABIkC9h9MNsFHQqfCLqVdTAtIOogAWMmdV5iRPtjh8tpI0vSaRcBrwJ9UwB1/acFsxlqMA6XsxESVsNmMCJO8bfyq5zLUkXl5r+m25nfUelukYvJk0RvTKldbiDeAfqIBPb52Jv3hocRVWI0KW6MxlQLbCDB+v0xwKGXm5YncheonsF9RmImB1wa+CpsGDBABOkMVVrDcazqiJ5tHTpBxLnSGrK9PjgK+WagUbkoDJB6SzRPyjGqXFB5keZUCyI1EMyk3JAEXJG8TOOc7w0UtK6goNuZbyY2KC9oPqOLPDuEmmSTzAQLgR+5323/AJ4jKKFKRXfLUmchfiGEwJIUCekREzfdetsTJwItcPpWASajKInpyliTsLAwTGJ+CpVYQlSi2k38tUZhEbuqhp33MYt8RyYNSdNJZF/MbTq/wqusRNzYdrd85P6FRQG4nwWpThiaelhqQahLA/mi5ie+I6WdKCxp6dpWnT3tMkAm4tPzxO3AgqBq+qiZOwCyPf1sZ6NO3ScU8yq6yNITTEaRuAAJ9M3I9Q6n6i4K+kPRgzIJLsVMdQf2jSB+2KdXOaSYZm1bien0Pa3cYtGdDN5aMAd6lRv2BM/YHE78LojTeoXYyVQBQojaWZiW+Q2Bx0bggSYJpZ+quoQWmf1b7at9wD/zjFau5BAc6RYKDYdbDa5weqZEqSBrZFF9faJJYEWIj2sO2+ZvhssUcigesqRN4Gljy6ZtKk9TeDjm5rxFYAnI0mJK1WdF29Gq/upI/bBbPZWry+WDUQwNYQCY95J67zN4weyeVelTjy/N0kkktqAMAHUBUgWAHS0HBscQraDppUqVTUVIK3tG+4v/ACPbHNztlqFCHkuH1dyiCf8A8gBiJN+YQQNjv2M4PVuB1aisGrEpaFWW5ehNrGIMdZ6RgknE2ps6VmQOYMhWgASIK2U3sIvvY4q1KVYy1Kpo3DAU9MHpsN4ixIM9LxibY4UCM9wgUk5UV9Vte9gIOm7AGSCSbhgQIAONcMycBj5SuZEEgEqI/T1kA36RIx22SqM4c1CWBHK1I7g6ogmGBvYm8dhiHNZo0rAU2YLr1MJg6SRcGAJ/T74d8BK2F6HDQ1SfJFMhQREFmNh6FDASP8N+a9ryZ3hNAv5beWCIg6gjteCYlZAE7i/e1xmfqU1reY2UDajqfXOw3hSqLtJANyQLbYv8QrsgSsaSeVoC1A2i8GAeQtbpAgDT74nfR1xnWXy6qCinlWeQqtQHmbchu9pbV+0YGZ3KBijlFVW3nkMxeB367XJgHcCnT8SU0XStKIWbQJa8wSCAsx7xInvUp8WAOvyaGnSRpKoJJO4UyQBa21uuNsLT0EEqJULU6YoU5BWWJMnoRdjIINhAvPScaTgJenrp1FbtIKiQRIBYgneLDoQJ6d8NroCpg02aySAqEC7CBLGSFs0TPUYu1Q9UrNSCGFrwNjADXVoF7+3UYrbMkvQbm6WYRQugcpJNVDNwZMuDAgj5++J+C5R661X06qg0qFn1FtRZje5AXba4kHB/4XUpCVFEWLajIMfmMG9utwJx1mcx5E6NJqFgvKDJtAZhEQQIsV3PYwWOIAHD3TlquqON1LVJE3HptcX+uNYuDiNR+Y+USSb1MuhbfqWcE9hI2jGYKf0NxO8uGYVvNaoFU2RlX0szEllGqFW5Nh9JxQXIuWqo7agFsUkM1pjzNJWIM6SxGygk4m4hwm481XkGNS7nmm50nzIJBsD0+Yyuy6aoD1kpiQakhhvBB8tSUtBEgSGNpF1WjOrJKWYAQ/g03J5nWByrEyzswDGZMCLEnYY64lw2qAdBEQJSqAu55YCjWNjJ2H0OKlXxBTDUwmk8o5gzdo5SxBJ68zLeDFzjXGM4qsqvUqK0a/wydIlSA5lmgCfyzsN+pk0OMWWU4dRWqpXSxaWUVQ2mFJkNrYaoJW2mLHtOIalKk1VqjKqgKHGlaaIk3E6WJ2uIjUBvG4fRTcl6lastP/4aMwUEkQTeZZbC4Sbidri87+GR5VU1BvrA0mfYapUjafnhcm2RdLg01a9IUnPlU60HTyHSpAAgs3NsCB6lETaL4v0sgQr+WFFQSq6Syywk3IaG9gNUi8bQu5LxBVNEUhrJAgQ0yLyTTC6mN+8d5vi1V42i0xTYuW/MatM6jEGCksBO0i3yi4No0cgzsKlREDpdrlANrkVEEECO+044bh71X0lgSp9DwTtPLpM7RcD57YsZ/wAS/EUjTpo9QIBq1qWaTN1WWVSTtseU+2BXDfiAzVkpllRdJ81wCAAsDdSSBAAuLix2x0yaWqJpMPjLU8sNLU6aVCAQ5R4FzsxUM7d/UO0Y3T4sxZj8QKjQANW4N4XXpBW/uZnocJdTNPMOGYTqKMWAuZMKCIn2wSo+IWpryU9EnkZYETedQElt7z1wbu2ZMaPh6mYSKihVb87alXpEHTzx7dJubDEOSpBhNOqrlTEFSYk3IDAKg6AyJI+oE5mtWr0zWq/EMo3Ok6UOwMnlI23IJn5nBngPF6PkVKaVitQoAoYBFEAgECTzSZYydhichRcyWToiqQyOzqJMarmegRl1EXO3Q32xNXoMoLBZp6jaQoEEIIT1+qDY/UzjXEq/l0AoIdnpLTCrcllRpPLfsw6/LFN3ahkkZgRVWqdYgzzCo5BG06WU9xOJtnTRV4SmvMGEemqSRoPKzKWgtyyZINiSJnaTJTM8JqVArMXIPqpqAQJJOp0JCqZOqTfb5YuZvK0ISoELQnmSr31AajzdywM3O57nE+ezgQErT01AFQOIm/W67ACw6xuMVlfCcQZ8SKJr0XJY1JbVpj8qqegBAMG3eOmKOYz8V62ZYHQ9N1AnZrAHtI072jWcFvEwCKjIE5pMxM6hN5sZ/niDhucGg0k1VG0oHGpKVMBiTq0l+Zo33nTNpMnhulfgeUq1NNZKrry6PRDwCWhRrIcHbUfthhpVdYqLzq6IdwRqGmxU9byDaMK2X4tTqVBSoc4AIp76UNwWiNgvYEYOU+G5nLoS+ZBZmHKGAQkHZiULKpWfTG24m5G3srS0Kme44zFaCaGGimCeQFSoOvmPpabEttGNVFGhQvMF0K2k6hOhlvHQtPQbYPV8zUoVAalZHpNzBVE6dUCFdmkBdQM7mLATiN8w9Q+VRK0kUy2qiJqHUTysZN73E73O803sjiN5vi1GlWfWT6dSgLMnUw7iCVJjoQTJ7yUTQzQ0qazgNdREAm5JGsgiTuJgkbdeq/C0Skq6iIhtVSmHLsBeFdjpnTeCPaOlXg3FqjVRSApqyIW06QAt4IWTK3I2398TbRdJvZZ/6byYKaalNWf0q3X66AJ+vX2xfNBEyb0UKy1oSQDqYDax9O/XfHL8X0J5jpAsELVCASUmNF56x372GBXD3etmQ2jSwYEiSQVDLcgiQ4mJ3gD60nYNJIo57gIosjFUZmm4ZjEdRqDQZ9hecTFSs6acLvZxf6FbmZ363wXq1ShpIyzopEsIuJqtY2MSB2nBLO8ORYKuydTa7BbkBgwj62v1xp/QRFjzlPRwYEkoG2nSDpvv0HTa98WspnELnSlEE2XUChG8/kJJMnbfYmMXPExaiBVRRUZWEBm9I2mLSSSBC3+t8LVXxYjaddFydiA8R/kGmT3uf9p2tGbQ3/E1ujUSO/8ARG222Mwhv4hYklQ2npNQTHvK41jW/wDUbOJw2WOtXak9So1yHYlQegZhp6XnUd+hti/l6qJZqoQ6yURQ8LPSFCiQQNUtsR3xS4v4oZb0xaLHr84i3eOk74r5Li9V9ZqlmEbzfcQFXdgbiB9SN8W7ewpDUrO0KW8yRJqVdRIAnkCxcWBDaW9R7Tjebz+gS1NGBgwCLRts4KiwEH37xiP+7qdIESZDEQlhIgzfa599jgTlMmlSulKrmFY1DpUIA1zYhjtf63jbEtNFxlHjVk3DfE1H8RcxQOkqAqqAXYj9ZGkwu25g7Tvi3luHDNnQuVFGiI53qtPNsV6NF/a8gk7z+IODZfL0gFpDoJMljuPVIIM3t/CxHeBuMBK1WnVqGCOQO0zGqw94MwB0NsLZz92MHDcvRy003qmAfLPRFMtA5mJLQsb98Cc34bCgs1OowA0h2ILMZIFrx02U2jGZ7iIasW0tDV6VRVIJYgVQZVVmZDG2+DvibMrUURIuH5lZbRBsRMggC46jGKaAvhxnUNRrrIVIFwYYMQeboSCNxIvvfHGZ4pRalUqOsUQShjndjqAglkECZFosRi/k9Bh6K6KWgDSVpqWbeTpCsYHeQZJm11XMU5yeeTquYYj5Bkb+GMkma2gpwzjtMUaz0qShWI5G0ro0/pcDl3BmNyPniXiHENKNUVlqAVbDUSIdYNhcgaTDDv7jCx4X4etakdQA0FmLOdFMQos7yD1mFk8uwm5nJZAZtRR10F08wWio1bQWZwJIIAsZO03wSkk6MotoIf3ac7SSrVzApA2Sm9SRyC5RSRpUkj/ecDv+na6sRSojQAv4rERKsZZRaZN9jab7nDrwngoNB6ALQxHluxDaQsAqskGJF4VRLbG5xNV1U0Ic8sDRK6SOUgrHqmb3H5vtvDNbFqr5tBgK6QjyFZWkSWY3sLQYsD6R7jBLxBKKpILKeXSQIEg/ud9ul+2O844+Jol4goYsf1WMmI+e3vgRmMyaoVKWlqcypUwuoPVB0huZpVl2lZVo64mSSOkG26ZHQ8QJSPltrbUVufy6jsAJkbt85tgfWoZzSEBRlc//AHV5jMyAzAad/SNt++IjxhspmHbTzmmEglgVOqZ5SGBtESN72x6Bwco1PKnyV01UDQoEAmnIHpFze++9+mHHgSdtoWOPZ4NQpaFYtTRQ3LAkIJ0t6SAQbi1sUuF0q2aRamZKJR6+WCHYAmSBES1wCSAL2NlYv4vzJFYIiB4CBKemZlFOmN2623+WAeQ42U1LmHNNFXSFaPV5qkwqrIEA2PbckHFNVSOSfWwjk+FIM4Hy7VapE+YzAE3Ugnl73BMCe25DP4kfS0n0h1JPbnP8sIuW8WtQRxSpanYljUnUtpM2FlA99yZOJuE+JTXgVdCrq0Ek+rVJu7kwJkWEAT13Mq/RSSJ89nqgj4fWTsHpnZoEDTfXNwAJmfc4DrQryq0vNpVJPIWCOxI35mU/K3UgTho4VwmGlKwSoGapFMIUiSliFaW9QJkETEdo8mqVcwM1UqJUEcmlQHJAuzqswABpEyTO1sRbY42Q8CzWcp10+ILmmqGVsdUghdWkk3N5PY4M+MeK00oErTVXZws6ZaNyQCNoEA9D2xGeJUOdVqFqyrq8toEmANIkCO4g2+t1TMsJfz1DkDkcGF077AjYwJvNtutJtMziki2lTX5ZGkz+IOaYN95iQuqO5g/PGuBeJNNUqKQ1ExLNGkEi8MQoJiCSRsPrfHhl3Vazt5JALA6SxE90AAUR0X0wPci3/cIOXC5iorMreoUwQw20iNLT+8j6YaZLbbLeQC1apbSCWBV2RwZKyY9dgdUgAG0zBiLjZVlXytRjy3VWPMQWBJJJe8Hpq6gWGA/BuEJl8xqpmodRddLCEUEqxi7GVUR72k41464lT/CQrqiWPOVI/S1rn5EQcH7KAGbrZutWdFD1xTEa1WSNwCSGOk6pMEza94wNynAar1Fp+U3mEGF1BdOmJLSCABI+cjD1wzLUqFCioBvTZ5DLNtRO6mT7gD541W4nRo1QSHEUmLcpJ/EKkS0AGAp/feMEnWwwTFyl4Ut+JUKMCQVChwIJHqUwcZh84Dkl8kGryOXqHSSJg1XKn5FYPyOMxqZsUeYZPK0UKNUG8XEwBa7FRqVve+3SMH8nwgUaAqCpSq06jhWY0xAE7rI1CwMhidiI64DeMeJIGAoel45QdiggE3PRjcb4rJxys2VNHSSsQZ9UkjTpEyRGod+bbaL4kDasfKeW84w1jopsAtuaCG94kiett8LOSy+WTMeZUBTy31Ahj61cETaIte1+42xFwXxYyaWNJn/CKABolidU6isCLAC9o+tPjmSLhqjE00ZyRADRqJjXBtsd/baRjOWtlRWXB88cJNFj2H/lIOPNX43VQPTWoQu0CBYidwAT9Tgxxvxz5mWSkKYNQqVq1CT2glU2Ei99pjpgNlaNBwKsEsoBdCJE2+uwJ5pG+22NmktkpNvRzk+OfiU3qOXCxYbiDIJtcbmx/wBMekeKeH+ZzagqrqLGJJEAwB3sceYcV4sahcCiq6xsqc2kGbN6t7zvg1kPFmbzDhGalpcQwIgKIiZUSDaOtzt2jfUVa4aTNp5zvTIpNqYGpUGoEaR6gqkptunyi841WNRviBSHm0ql6tQKVAbQNQBJi0H3MbXwcTwSgUOajVSxkkI2kGSLIo1GenNF5NtyderlqSadSCoqEU2YaWgEELYxMSCI3HyxjNHnWRo1A4pUhVLkyESZkdgLzb9jh58GcFzFOp5mZpupb8NV8sO52aSWOnSAD3a5mLYXc/WatWSoGanSSVNePzSSVBiSdMbTubYZuG5Omzip8fSr1SCijMahYXMaw0nl2jaTOGtkobK+VRQAYbSxglYjVULEQdo0/wDhnCzxc6EpQQoFVt5AW9M3i4AN7Yn/AL3y9KhTQ1DruWEqwHM4a4i0sSPbT88UPEwarT8ul5ZJckNrkRCjYAmSV298XH8mlvgu8bz/AJqK6155Cqqjvq0kmYUqGAibG33vJwPxHp00EUjU29Vy4kk2CEqFZmMWMSZMm+F/M5cU30kHl6gACP6+v1w1+D/Ba5uk1as1UIBNIaTpewMnlLMDP5SD73tz/Fhbb0FchwjKkU6hR2LelCuq2/Rg2ldt7+4gYZa/E3p06IpaFBUBREqo1QAomAABtf59Ss8Q4WoqKlHMVaQyyBqr1SSUBH5UCAg2BiSBP5epKnRd8rRdG1imqkMQV1AsWEM8Lq6RO/aYwq/S20Js1WzTVUR1F1Zoq1JM3MidN52IA2tibKcSNNuVkquZAdjUWpTtGnUBogHmgyDBm0HDZwigtTK0lfUp8zVAdVYa6laDJmZU7LciIwD434aOYrVFp6ppiJkXtPMzXJA2xLuxS/r+ReeoDWpmlTWowBny7A2bXNrmJ5u3QY1xPK1axXy8q9IaZN2afeTvOwA6e04u8e8HnLpqqV1AjlVhB22nVc7xa+HnhL5LM0q1bLFlKFiQGZSCBqEqSQQRHt07jGjslrxgLwz4X84CrVRqSldNNdUmZuSgVdNwYW4JOCZ8NZKgVSpdyTphn1EgCRF1WAwJgSBJPvX4nmfJo08x5rJrquhOsgAh6l7CRYAW+2ETPZdtixZ9Z1sSectG3WGF5NzqmcXjQqVcGejlEpSEKsX52IOofUwJUdBF9+t7+X4QtSmzPOgmAQpJOq25AMgX7fPAnh2Sq1JMHp5j9FUyN2mZv87/AFa3zlNCqVKlQSSA1I6QZKwBps0Eb9mv1nbN+y3WyxKMFekCykAzsYN7XPczOIKoPlGiwJEEM+vmN5J9AAabz/O5IZg0YmkSWNgG6knqTI/huLjcc5xUhy6aVCkmZvFzBE7/AD+wxMm/CkkLlZ1pUzmaKVTUJgMSGBIiQQWLWCna9vfALOVaObfz2DAEDWS1wUAsEX8sQB3MmMGfEJJC0aLikshzJvzK1pJi8ncxY/LCnxevVLhNWwkkH1STcmZv0HQR3nAnSs0kNp49lABeUC+WqAgEJF+mqYFjYExI6hY4g61Kj1x5t2AQGNIAMKD1MpYi8kiYBjABKukRy+9p/jhg4FVNJDKKXaGRSDYEHmvIBNjBHzG2NkSnbo9Qy/DiRZwBJABWbBiB/DG8eYV6FZmLGpc/5j+4F8Zh/lKwZL4zr6aulGp1dMqytR5pBPWopIHup6i56K3nw4aEBDaioLEMAetwfbefrfDx4q4M+YaropqpV71W5QQDpItdulyDEYW814Vqoog06hkArTLFpJAgCADvtvfbFyi7s43Z3wrKZnNO7Uquinq5gX0hVkmyLJgDoBFhi7xvhlPKCWotXJmarEil9wQ7Ra+oL2BwGydTyKg5WRjfS4YElWm68sgGDtg7l/G2aUL+ISwPNflaSeUrZYgxMTYY5uZSSIeGZTL5hCXypRuXSyFlUgyCZLaZFjB3vuRjK3hKnoLU65AmG1MmgQJ5qlgJv+oi2GenTevQDlnnyjUQqU9SjnDEAsRBAAJ++FXiArZt0WmhdwvNHpEgHUT6VF9Nz0w4t+lpwrgAy2frU2RVcUzT1aWCKYJW82kg2F5F5wQTirU3Fc1EqGCsFbERA1LA69f+cVq+Qq0q/lZmnoYkkqSDE35ihI2vBO3zwV8O69dX4epTDaY1MEJUGZKh5kyACVBgE+2CTp0Sk3wYK2V1H8NmTUoMoT1QnbbCJkc9Up11qhucGNRAMzymQZB5Sfvj0fMVOZZZVLXbTtufSLWubCLDphIyPhXMZmrVSgk+WZLGYAJbTHeQJHyx1hTNO0c+I2q1CDzuCSWhSVBEQSoELMm/Ye2CHCOEutWky11eoW1qn5BaCWckAggiwAJn64kz3hvPqx5ARclUqr8hqViOaxIUjo2KbVny7uHSWhWC6iQCGDCQIvImROxXrKxJU9PRo1TtbGGr4TLeXqahOqGBqONQ03I/DkCYlY3tqMjBbKcAq+a60ahLgAlyNAEnYKdRE3Nxt3iBV8L0VzlKpUr3IZUUCQKYOpzv6rmASOg23FviPGq+TDU8uqswIDckmR6jMS4sQC1wIth6COs34PnNefmndg3pSmynUQPQoMEWv2vuMFKfGFWoMuA1CoKM06TG/pEAHqVCkGe31x5zT4hmSjZk1CzFyXqj/GmgKTs0BP0wOk2xb8PCtncwzU1XWgA8xiwCi9oUzLbbdBtN4lt0KkvCzwLhWbrs9TQfIcfiVHI5gOkFhqU9ZGm15iMEfHGkUaZEesDbpoMDbbF/PQaD5dF1uoVNCLrKgajCkQWaDuZ+UkYqV+B187lJr6aCioPLLSrGxWTebzAEXPth9KtHPBM0yE1VpazoQEsxkgDa7RNu0++CdTjC3JomkSdRKmdREepdmsI64GGhVohUFXLNqWQusK7ADfQT/X3xyPNPM+We4PpIMi0m3bvOHRtgvK1KeYipXdqiISzKxTmljpU0uYt6jt22iwNZPi9KmgVFLOamgKmVZdIJiGptp9F5BI29owhtlK1MAmk4YMhClGuQZ7X2+2GduMV4WpVBCsdQEBeloULJT0jmJmDinokv53jBA56XlkkhabKImGEhBYSsmxMybkQSAoZeu9bVplIktY6ZMd4mTsbHa3Rg4Lw0ZkmrUPonSu51EKAWPYAm0/mEenBTLGlq00dHmrEwAy20neJOkGLmxn6TZRLlsiAvlquoVApeJQkiSNTMGAN1mNr+wAXiHhrU6EVXQqCquulwF1uQYUhtRJJ1bAKdyLluJeK6NBw+Ypkuwb0M24VRpiYEq0z8/nhe474jGZrUzk/wqagFyq80yW2sSRFosCSZwN0a9UccJ8PVzVV1q+fRD6K3qUqVSYhhDbgSCd7dTixx6qRQdQwRtQUgAAAM3t0jptE98E/Dmf8AMWpU8xhJJ1agAQSdMk9V9MTsB3wveIs9qzNZMyGrU2VBRPmwqwxMBQYJgkiZIIiCDaIttjpIL5SsSRo0vFIaqhpoJhRcgFgfb698LuV4WmbrMmo+aoJOhC03AkrZQqiLLe/0wxZbhZpIS+pfMtp0kAAqLAk3iNuvfGeGOFvlhmmdlmq66CjNOlQ3WAVJn/fFWinFtCxmvDRo5mijMW1ENCoQYB5pVrWE2BMxFsOnH/GKCkvw/O5IsYbSoI1SGANxO/8ArjjLUlrVKjVJIUU0Es0ANzRIM8xdZ72wrcf4ZUqVSuXpny6QUHvLKrCe5uRa0AYyutHJrE9D4bTpVKSO9KmSwmRQU2O1zuYiffGYQ8l4VrMisZE9A4HXtNj7YzFKRWMvo74AuYZWp5sVC+uAHfUQrIeoJFyv1xvL1VpoQyhhp0hDbUVJEfw/bFqi2kJUdtdSry1EYhiCgMcwOm8D8oJ2O0AzwdzmEb8RlVIgKYABg2mRtPT8oGKj8jS5oH8S7l/4B814epVKZJqV6QJH4LtqblFhpAIW/wCq9umBB8JqKYQ1qfnz+UOFPKYgxBuIuASY2G57iPFDSRis+azMpDE6xf1hysEEmZB6zvbA/hPED8RRDvysdLFgDF2upJMGYE2n9gVfhmooF5TLZ/KCUpB1OpIKzp1ESSwAHN05m3ww5TNJlAqJlmWs8CoYZjHYsZi+2qwnpeLvizPIlBNLVaVR4h1uqmWHPUO0AmadMAgyJIIwqnP5LJgzUqZpiAxbSiqW/wAJjzFW5LAub9L4e6RNUOa5fLV9YIWsxCszVCZOmxjTYIAtiqj5nfC1x+vksm60KOXL5hOVSpIWGAgFQT5pIIsev2wT8M8PGbprWq1BSD6hpWQSuojSGN1U9izfTAzP5vIUHKZZAWkTX1EhbwYLKZtuViZ37zTuivyVUarU/EZWpzytSZPLTQLkz64JIkIoJ5egvmXzkvVVaio6qAG1tTOo7c55dIFgAwPsd8EOLcRbM0Eoq9JSCfLqS10jrqUDWDPXSeh3jWY4XltGnyVfuwMF2JiTVIA3tdv2wNJLRnKTeyHxfx2rRpUqSHSxAOtXbVMafXq5if1TPzkHCrmM0mhVdfxNUmoCdRFzBkxv1gHFriObpu1Ok7hUQadafiwp6BuUNG0iRe0gAYdeH+D6ARgQuYDqArMAChMxpIpMskkbtMAC+BJtbNN5PRH4C5MrXaoV0FkZZJiQpkQBqL3FgD0vgxmcuxq1GqZVvxpNPUy21ExKwQrAxczE7WxFluGnJ5lBT8uoWUsqVA4vEErGoBoTew7DBj4us7k1gFZWEBTACm4vctt9ew2xa0goXuOZ1aCJTOXbSTIhFemApC8zaywuQ2orNrbYjyy0cmwdHJr1WE0qdQ+WBq9TbGTeSRBva04i4tSl2JAOl6hk0zUgal2KkFNt7xsZgYl8VZRA1FtABcurEApIAEDUJIHMb73xTegXTs8UTzCWqhuSRTUyBF9R0+5v1PaRi34tz71koCkoEMGBdhDQLj03iJJ99pwHFPK0Ky6FCL/mYhiRcQ7AxABkDbVjj4YVGNZXqhRYpTI0d5JA5R2kzH1xwzo9Mfib6gnxXitOGp0g7VCh0AoNIJ5SUYrAZVM9r73jEuZ1ZXIAa3q1tCGokCrLuwVjJUsYYyL26WwBbiD06xRauthZ6bBbwdleSWAF9vbqYr5OoVpIG01GSfWh5oNoE7rBmY9J64tX6jlJJPRLleNlzFYvTZVGtVO4UnliZBPWLxa0SLmU4LmMyBmCFQNGnzCYI6GO1pFwIjYERZGRp6i7hywIJ1KjTDepUTWxBLHcSL2GLjqiuedUk6dLqFPKBIF1YkCOlgB0xOaQ/wAdnNLJ5nLKdK5YhjPKzKW9IBvrJuBsR9MDOFCvQrCoabeWWgqHQqLrfkAG4/SD3O+CufptUQKDLoNa6nbnYCBdvSJuQZH2vHxHO+VTExr2UWi312H9b46KpKyXcXQg+P8APEZhQDYRb506c/fE/gXK0q1cmtApUx5jCCdZF1XY76ST/ljrg83hajURMzmcwaT1CCFIDykDSwsNJZYaDYSbnozeHvDVCgTpai/mAKdQBLXJk3gjSSIA26kG0ySSIpuQA8ZeKUpg0qSKSybqxATVKiIiTpU72FiNzgV4UqHMsisSxJMnqLajbqIANp3Axz4s4Uz52pU5PKJWCNLK2lAGI99ci97zBAJBvgHDkWipWoKJLMOQwVKgkkxsNANhEzuJwqKot7kN3FMwhEU2BM6Nyb3tHQgGYMGMDuJ5ulTyp1VFViSVNSLg1EEgWbTzE2IO/S2KpzzeZpAWslIJUZq4BMsoZNBgHUAVboQGPW5BZbgJzlSu6lCRV0gCqXQjQnLBgmGM69QiICtY4zTJyo7/AL9oU1qOuqqS6PpgrdBSAgxZfwpM9yOtteAaqZjiVSvDhxSYoo0wqnSpkkiWuAItY72gv/0LkqECpWqq6qCxV1aSTBOg07Dt9Z7nXhDOZGhWcq1KmWUKpPICDBj1FbQJIt27YEnHo99GqvkizFvOrJP5UptpHy5T898ZiTL8dpMqsusqQCD5b3B2IkAwdweuMxRjyTP5jShINxcfIHDL4CrOzsppVNL0ywZqTBTBsAxWJ5pgXgYA+FsgKvntV0s9IhVpmDTk+ksRJcSDba0Gxw6VeOBKa1K8JU1MdKEknaCYsX0gE9sLmmRbW6F/xoIFMwwKkq07AwDA+2E3O1weSRLPABP6oP2ucH/E/FHzKlVKU1ViYcsSxgmZAIGxJm218COEeGnrpVjVIbSXIXSDsdjBjeJvpEG8FUqQ1Yey3Ccx5Hw1bNVSjGwUyoiCRBEgC1jIMzF8As34bzFIaqQWquoRpK6oB30tu1ukie+Ht3Va6Kw0B38sal0XZGAIDRKlgu2rcYCeL0egKYBhG5h3B66exg798efOV7OzjBq+Avj3H6i01pUkNL8MMwZ5qBiTIEwRMiwG3thf4bkauZgqpYkkH8qreTLE/wCnaDGNcUyFZx8QqxRMAMxA1m5IQG7wNyAQPpgz4Y8TGjTaiVHlkEBlADybybw0G0GLddsdbxWzg3bGDiGTUUkymRVK1dSupfLBKkhpdqjiF2AJtcgdQuBuS8HZxyy1KVSiSwsuhlO8EHXp3NhNu2Gvw1mKNCg+ZRqjLXYcpjV5ijQQqrBEn5363El18WUvPGXJPmkTFrWk3OkbdiSd+hh/qxYicQ8B6HC+ehqHmKqumJ6lQTo9hPy2MGKdA5WjFd1XzFZTTRRdRAJBAMeoDSrXJ27UfFmczmbrKtAUxTBOkh0kgHdrl72tEX+6zxOtmXr06eaqSyBl1AaiA0ECBGoaliRe/sMD7Qpr6GXI8RWmZp0uQehiCI2O6AxPWOhuSCcMvA869bzajKoJdTKTcBSonVcEaZ1e8dMK/gnglBgK1RixvDOoEkMRCieU2awlt9sehMgixlABpQJ9Z7+2HRvRQ47AqVtUDSxgtqETJ9Sejbc26dsS+MY8qkbRqeSs9UXYnc23xzxRw1WqFbSWKsBq8to0HcEHVfoRH2nG/FjNUoU1RWaoXgA99PUmAOlv98PaMtbAOWz9HNFCVSouoAEoF0mwMQQ+rYz/ALRZ4iy0jTSnTqKaimSzM0TUZROpoAAUmSbiMJ+f8K1cqqzUXzmI00kktE7s+yAdxM/vg4lKp5QFWs9QlZgAFgBqtJElL9T32GNjj6W5uW6JnpKJqpUDVSeeoYaR10ja57fytK86lepChCIuYIAAgwLdJFvVv3zL5dSummG80zOpSN++mRZTBveR3uTzfASKarq0tI1EKTqBO09B2J1XExviJNpaAbcrmBUQlbqRYyCDzfpQz974lKoG6LLP/gJt2EE/13wA4XpytNKXlQBymq1dhM3LldJBaYvFthAxujxSpJemAUXVIaoRqJtLXIU2gHr9RHHBvh0TVbDdPKWVUJUKobSJA3axGoCDN5JJ7i2POfHOa01iskz5asQRsVUkLHeSbd8ONUrVak/lqQDY6FIWKjCz1DpUx+lSx73wl8S4NWzudNOlOhTz1fUFIpjoILm4sAJkTAuOnx3xkSHT+7q1MnQQKYUAKGYpyqYBUwSIFwOaIA7hbzHGFSt5QLgSQgAmWiGGlwxgkmJFoG3R+ocOZaOmpUg000l9vyMoeJ7GYk7jHkWYphKtTNVGp1BOqkiuDu50kkWuVkgTYMDBjFJadg22wh4cfz35WDUQWbeSLEtvYagd9pPzw15SjlnoUywYgs0a6YdF0ySW9QQxEAkE7xfHmi8RZ6ilDockCWeADNiWiwmDfaMOGR4tmKGWelSzlJ3LFiDSYlbRrFXUykTpER1n5lqgi2mMHkZcsq0WWpqUszCI/SAGF9gwi9gcQPwmjlMzSzGVV21MTWWGKgg6bMQSnMWEX6bDAbO+Lc2iNUqCSxGlyoCAKCOWBBkmZPsL4rcITP1qYzku2WVmLcyyUWdRVWsR6haCTe5AOFMGR8Uz4+JYl2KkMOSwCk+kgxLAwSbjaO544Zn6bZlMuadJKRklwIbTpJEmSDLcu29r4f8AN8ApZlEWpSZCxBZtCh1AiQzQSZEKbm/yjHR8N5WnpSk1MC66HMHmJkKylbkqbXggnBOOTtlwk4qkGsolHy08urFMKoQalFgABYiRbvjMLwpZheUfFKFsAopsLWs2ozjMRS+ir/JQ4JwalQZ/Jqswq0gxUvuVgqV6xDMTOqJF8QeKFnLEweWqhPMLByy7fIjb99sTeCvCzU3FbSVXSQCYkyCL9CPYQJGAfiLxRQYZjKc2oqVVio0morLA3BUSg9rm4x2T3s5sHLnKdK9QwsbSLmwE3Fpv2tOGCl4uy1VRl0OpjTAUqvIXBJPKoDixFyLXsYJKHmOEVcy41Faaid5MH3VQSJ7xiv8A3LVoQSFMXkHqD0NjPyAwzlH7BRnV0Pec8TLkopqdZE6ljkOqDBUkjULXiRB7nUt8T462cVA6Kqq5hhMAM2xUjmgXJAA6XwY4Twqpn0L5mmpTSPLZ2KPU0yYp6bERMk9Iv1FDjmRp0g1BKjoqsTphWv2YiBIgQAS1yOmIp1fpthHjGU+Opo/nJyQgCaVAMKJZCLGAoiR0iOq0/BCAwo+ZVYE6joAT20sSZIH2noZA5yWTqrVCl9KhptcMbSIiC0D0kdNxE4ZchRqNl/xl0AMAsUWEC9wyBiEm5BF56nGe+m0KTcKqqq6kqg3c+lgALFiyswAtBLDoR0xXrViwAVgvl3HT5REc1hJ+vXHouX4LRCVMw+Zeo9KSlFE0hoWyuhUltRkECIEz1Autw+lnlp1q60kyrUwUpoZdiTynWsFeo8tQOhMmQNjsKPOOHcVVGNQs7PBBOozeQYIMjvc3kjY43mqruF5So3SfVcD8xk9J++2GDgXCcutdzmqNRKdlSmCZk2HmNq1SB0md+owX4s7M7GklWvTP4EFuRUk7VFBJPXZoWJmbCjYuMktlzhXDBVySU8xTTck6LkmXBA6K2l/Uv6j3nF7g9DMZWmUp6WpL6aZYOFHtKBiL9zfaBgE1ArQdGLZctVswllAEleekCVWQJZlEbE7YkTi2aeWWtTqU1mPLZGDCIirCkrBB6LG9zAW3FGTDreK6eoJXphd+YnrOwRhvjfFeMU1ptUpPTEC2oNYk3mAZEkbfvIwr8Q8RCqwpVVpoVBnXPMWAgAsLKInV87dMVWqFJkqrRFKmNoIgM8jr0QbTebYnFplJpkbHTLatbGCzDcyYkqRypGw+19uVWoXV1UOGbkExq0xMKIOmCN+m1jfjMF6rANq5h+HIhnv1A6TPuTESMPPh7hOXy6j4p189za+kAAFtKKGk2UlmNunuUXJsD8K4VWq0krgO9IuJRFHMoJjTLE6R7KSTBBmYJUKtKQG82mTqGlqTrY7Rr55F+gme2D3GM9SpUm0M5MhdAj8w2MwEGkEyTYAnEOR4jU8uIVqZnfopJCQrEydpkgWJ/wAOIcq6bFvgPTy6qBeQ8p1U6hEgA8pnVANh0P7Tha4lkswtRUpmmq1GY0ahgxDMQqkjV6RBgRYAnmktAo0mD0amXl5swU01UWABqUoJ2kNA9XcECjxTw1lggzIzFaKQDIjw8iQAFaAw1GOcmZIO98NrwKa6CK/DPLqCtURpGkI1FgGSDMFGmVkkkAkSWkmcG/D6gJVatTq0/wAUmXhSTCDUdXqMWkA7RPazQNTWFoA1agOqXgDTF+Y3JnaY3EbEitxnN1lVw+QzKswjzaIDFN4ZNLm9zNhPvhg300khjzWUGlQ1QaX5YqD1Aj0mel9o6dIwm+O8grCnSCwKS6QEsY0giJ/SABtcG+wneT4zVeuqVaxCKBACtqJgdQgvvMNvAgbYPZU0mrvWWolRioUKrDlAIBseaSoBg/pItOOikvSWvpnnXDcoqsrUxSeosRLHV6YH4epTMRfTvfB/K+FK9Sg9YFcvpZiJFyDBYzy6QCBFjtGD/EuGUWYtVWkAdS3WGMqf5DeDN8Bsy6ZdgVZ6dMaYA1+U5BGnVoFogE8om8m5OJkovgq/QMeA5usoDsGpq2iNUkDVchbCCL76v2wwcDTOtSpUGQrRjmB2KiICwulb20mLRscFsxXy7lWVC5LQTSJUAFhOoSY5TvvY7biXOcayiRSRanmMwApkMtmjqBpZFBjSpO0WEkFRXDJMXuL8bzNCEY1p1jSNSqXFiRqVQPc2NrCJwv5Oq+cZTVaqagBXWADJBlVnTaxMne3bHodTI0vIqORRrVC7lDCgMxYwJJtAhTB6XvOK3BeBUcoBnK6orADSiiRrIEkGWJO436TjY2zHGT/s1RkVq9esap9WkrHsOYMbLA3O2MwRr8Xy7MWapJPZnA+wMYzFY/6g0LH9oPFs21NaV6QdSlSiq62c2sh0gldJEwB2jHm+VyukwUPmTEMplTsAB32NxgnxWrpVhzU6msmo5kO8kEBhPJfdQDstzEYZv7La9PTma9VWr16ZDTd20sPyg2JBVietx7Y4yTbqx9POi1VMxoDKp8zSCTCEgx6uwm9pAN4x6/w7w3lcjl1fOVBUqLDANGkXJCookkWnmMCOkY3xnxBTzSeRSRS7OGInlMXMtABsACNjMSRgTn+OpmKDU6r0xUQqUZuUEbETfYG0zPzMY6pI2+FfNeJQ+qlSpwdQN4LMx0+kQIGrlC3P1M4s8L4UKRFXNPBliqwSE1HVLvBhhaNgO98ItB2FZKtR9CllcaYLaQ0yFaxk7arbGDj0bIUqOfVMwzVQi1vKFFlnUTsz6THUNNhZhBkTTkuIAZxWlVztVPK108sLtUYiXYRBQEE2079Lk9Bip4izGin5LZguYUsdQgdQTUsLiD2/bDF/aNnauWSmKLIuolGFOfM1GwAAFgRYQJJjfCxlfCrqEbNNztTDBGXqFsjCblRC3gDl3/LL5bKirlRQXKIKTebUZa0Aqqn1yZDX5SAJMyNX74teFuHrTqJU+IApoTUCISpLFdN2DAAwOhkixtOJ+NZUZZdbIFZ0ELbVpbowEkbft7YKeDODU85SFU1aQZXZEpkEMYA3aQwMEWWYBFxNucG5eUdfk+OPxtVJMr5ps1XzDiozqkaIRuYKRqCqxDQwG9jeb7MLXD6q0aa0qVNqrKDpYKeYkkmWmFANpYr0uTGDOZ8P16dfVyZfLKup21KVEAgwSNSrH5ZMnsNlvivjWmreTlwaeXEg1Pzu2wcyCIHRSIvJiwx1UdaODf2FEpBZ1OhrqshSV1KCIuQAzCerYhSiKaedVmpAEVDR0uJiSfLBKrMD6XxBlOPLWUmnoJLgENaFYCywJZpP73iMR5niRnTDGos7RC/5t5cEWG4j5YBK1euCuh0XzVggSz6WgqlR2eWZ4MAHbrchQOzimrEMygbaUu+8k83MObeTII7X6qLLSTv7yWM9ehBG53/eWDhXCWd1GoB3ksYBKjflUm57dBbE+CReEOEOK7PVbzeSFYAh1O8iAQJAjfqbgmCyrwuk7tUNSrzLEWgBS6j8SnIgHVYnc3vIwM4twhUUiolRlDeo6gsRAI07EkkBZm8dgdpncw9enpEUhSKuKiqCrEHZgpMyQNoABN5AO2NoAeKuM+oMRoVm0gbdoBtJO7H3jpJ48NcT1DzajfitJVVJBIHUpOliYn07d9sDuMUBTzDPXdK6Da8klmnWJ3gTEgiT7YvZXKSpqUyvXy2qHUQCfWzAmbRZQPlirVUTdsK5fjmapUBChquojzH0w4lQvmNIKtaAJXVy7kEYuZTjGWp1aiVabMhcIqVIIYPPMUcA6BEfbvilmaYqkOAdQgp5agGdIkKpJW/pPQ32BjGcfo/CmjUkCnUWKqaSESPToiJJnYz/AAAiq0UMXDM3RSnV0oFp0S5IVSgGgzC3KgR/5voLPBOJ+aBUoMxUkAlRItA5zG++/ce2EmvnXH4FF001STWJUA6WI3MREGO5m89Ic7mkyQhVfmaVN7nsrXmJiN8S97MnR6fV8ysr09Kuu51AESRPWQSD0Iwp8Z4xlFRqBSmtUQvKIAlokaSVsp1gEm1iOmDHhHNN5euo88u0WYCLl2E+rWY1f6BSzP8AZ/WY/EV2Dmo5Z1QiBJJINSYCr6ensYvhSdLYN/RJlfEWVpVkaor5gU5ZC5QaW/UFVQrysQTEHvYh8zfiHJ1MoK7GabjlEczHso6kNYxsceJ8SpUqdfQhJpqRqsrEEXK6vS3z69rYd/DfBX1LUp1aRWnLICgeSdzYnmEAhxP8gw+mwSdNoO5Tw+rN5gRqT20qqtYkTDlhB6yItsLwMLniDhivUXzm89F1c1E6WUdQ4uIEeqTEGeow05OpXznKop+XJFaqCTqIB0ouxgTcrAvY3Jxdfw27DTrUqQFHIoKD/CRFuwjf2xbW6MnaKvhvI0SmuZpUxeo7c1gCwYabEtJO3SBFgD8S8YavVgCEWyL2Hc+5/hbBLj/FKaqMrQH4VOJINmIP7ibz1OA2TyhedKlzuYExjrCNLZEnbKmmcZiyXi0D64zFE2he/tYcnMoJMBBAm3qPTFDw6g+AzZgSDQg9pd5+8D7DGYzHCPWdQnl2Iy+aAMCKdhhQrVCCCCZ1C8+4xvGY5/L5+zL/AKOeGqGrIrCRqUQbiNW0dseteAaYUZgAADWhgCLzjMZhfDLpJwFA2acsASPMYEiSDq3B6G5v7nFqpSU5wSoMxNt+Vzf6gH6DGYzA/P2dvj5L9HlHjBz8TmRJgOVAnYA2A7AdsP3gaioomFF5BtuNC2Ptc298ZjMdl1HmkV/H9dhRq0wzBFZNKydI/CJsuwvf548t4lu3tEYzGY7LhLD/AIJUBK7RzCmYbqLDY7jc/fEjCNRFis6SNxY7dsbxmOM+MsyiZqLN5KTN/wD66j+Fvlj0vhPLmDFrJtbdr4zGY4vwuPouf2jZlxEOwhgRBO8Nf52H2wVeoVo5kKSBAEAwI0JaPqfucZjMb0x5rx8yjE3Os369MPORoqpZVUBQbACALdBjMZjQ4CDfhairVmDKrDyyYIBE2vfrhW4ydbUlfmUZmqArXAAZYABtA6YzGY6em8ZHl0BzQYgSFkGLgydj0w2UsuhqISqnUvNIF+YC/exjGYzGYA7+z+uxylUFmjUtpPVb/fDh42qsmUGhiv4qrymLayIt0jpjMZjlHh0j1CR4KydN8vVdkRnKVCWKgkkK5Bk3kNcHvi1lv/lq56+XUv8A/rH/ALj9z3xvGYqZUP8Al/7wb/Azn4Snc2VY+owa4kYo1SLHQb/TGYzFR4ckVUQAAAADsMaZQNsZjMPonJoqblQT7gYzGYzFk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AutoShape 15" descr="data:image/jpeg;base64,/9j/4AAQSkZJRgABAQAAAQABAAD/2wCEAAkGBxQTEhQUExQWFhUXGBobGBgYGRsfHhsdHBwdIB0cHR0fHCggHR8nHh0cITEhJiorLi4uIB8zODMsNygtLi0BCgoKDg0OGxAQGywkICQsLC8sLDQvNC8sLCwsLCwsLCwsLCw0NC8sLCwsLCwsLCwsLywsLCwsLCwsLCwsNCwsLP/AABEIALkBEAMBIgACEQEDEQH/xAAcAAACAwEBAQEAAAAAAAAAAAAFBgIDBAcBAAj/xABGEAACAQIEBAQCBggEBQIHAAABAhEDIQAEEjEFIkFRBhNhcTKBBxQjQpGxM1JicqHB0fAVc+HxFjRDkrKi0iQ1Y4KztML/xAAZAQADAQEBAAAAAAAAAAAAAAABAgMABAX/xAAuEQACAgEDAwIEBwADAAAAAAAAAQIRIQMSMRNBUSJhMnGR8AQUQoGhscEjUtH/2gAMAwEAAhEDEQA/AHYt+yuwH+uK2qfsr/fzxJWBAPcfniDY7FR4zsgan7K/Oe898Ul7k6QfS/8AX5YtIxUwwwuTzzB+qv8AH+uPRW/YT8D/AFxCMfRjAySNTppX+P8AXHpefuqPYf64rJGJA+/4Y2A5JqMWAYivsfwxaoxrDtJqcTxFRiSKe+FGSLFYjbFy5k4pAx6BhGkysZSXBccw3p7xiOo74iBiUYG1ILnJ8s+xJVnHwGPdOCBe5E+uPpGJGmMR0e2ANR7GJxiAT1xPT641m2n0Y9049VcTGMaiABxJfbEse4AywTSvHTGmnnPTGPHwX1wjiiq1JI3/AFz0xJc/+zgeB64nGBsQy1ZBAZ09sQNc9sZVc4tUyd8DYgvUb4PHviJTFwo33xCosYNoRxfLFbg7tUy1BoF6VM/igxobLN2GBvhDMD6jloP/AE1H/bb+WCLV8VTZGUY3kg9A+nyxV9XE3MY9aqMfNmBGDkVKJXUoL0M+848NERtj36wBP+n9MQGbXsDg5B6SQp+2JojYso8RXqoP4YvXiiAbfl/TCty8DJQ8lKSP9sWyew/AYpbP0z0afl/XHi5pOpP8can4NcfJcF9MWD2xXTzieuJfW19f7+eNk3p8kwWF/wCmPmYkz/L/AExJc0nti0VF6Rhb9iiSqrKg39xiWv3/AAxaaqjqMeNWX9YY1maXkijHtidztisZlf1vzxYrTsca2BJFi027Y8KHFbVQvxNHzxBs5TH3p9v9MbIXtRbGJLimhWDtpQE/l736Y2HKkWLIPdl/rgOVchUd3BWR7Y8DYlWolRJgi0XW87Re+MozY7flgrPAJKnk06sS1YznMr3x8MyvfGpgwaNWPtWM/wBYXviQde/8cYxfqxJHE3xSGGPHrqNyMYN0atWJrVHbGJMwp64t89e4/HAoZSRoVx8sT831xlOZXuPxx79YXuMK0OpHNPBGd/8AgqQJFtY/9ZP88F6mc6zb3wpeEuKt9Qan5LuqNUMgqBcU2mS4MiDt+tuMb89xulTKs+WZQxiFaiVGnRsVYkGNMgxufQ4dayWCU9DN3/AWbOr+sPxGKn4gn6w/EYVc34iynOoyoMkaW8whgL2aQym0WjfvgXT46iNKU0g25oYgwYIJWP4f1xTqrwS6HuPJ4gp2afbHj8SVVLEmBuYOFf8A44dUZKVKlSU7aNUgCQJOq9j064E8N8QVEBGrV+qs22N9t+b32vbC9b2D0F5Oi1c3ojVaQSLdjBt0viH+KLE3A7lT/PCjl/GtZTUOlIdCoWWttBmZaCATP8MZW8V1mDoWWDMgL3iT62WI+eF6z8B6MfI6/wCOU+/5/wB9RiScZQ7Ef388JTcTCKhZab611EQsWLC2kyu3od8VZbxLVQaabKoJmUQTIaRBImx2vg9a+AdBJ5Z0CpxPSJZWA7kGD7HYj198Ujj9O5BmN7+oH5kYRn43XcjW7MASQDtJJJlSIN7xGPk4zUAKlpLCCesAgx/IDtbA6xuih6PiKn36Ta9vljXR4srJqFWivUBqgDGbWHy6xjm6ZwrvvvdQbdr2/HEqvE9ZC/ZqbEQqDURMSQI/L8cbrIygu50TPcTaiJcLsTZ0O2+xN/Q4yt4lQbm9jHW/ygR2N8JVCoBJhCbyCtu3QjriTcScI3Kiqf8A6amPRSQSBfcHt2EBayNsT4HRPEyGIYGZsCNX4fyxdQ8Q61JAIjeWVY/7iMINXibsiLqEIIUwBYmYkCTPczgx4Ryn1qs1GozBRTZxBAurKIkgmOZumM9YaOludIYG8QKSDBJIECbnt03xeeKgW032ievpa/yxuyvC8o1QUG0O6rBU1nLwP2V0ifwON1LJZWohppTQBXZZIeRBvD6wYvETif5gv+Uzln3h3NFq6IyQHVwRN40E7bjbc4IrSqudRduYzy07XK9dXYnp09MYuEZfJrmEek6q9MGQCIbWhjcSxgk2MiIOCGUadI8uofhvDR9y9htb+BxGc9zs6dGCgqI59KoROeYgmUg6YChYUEkyZ73wBOcAYLqXV1BFQR6Hkn1wyZ94XR5JqAKFPPT07rG76jcDcCcBM5wt6LLXpJRQJHK7XkkqQTJHXcEbjBhrbcG1fw++pf6VUswWLREAgSeUEnYDUBc9MWUtbOEU0yTtDz7mwMR1xhya1w9T6xRpMXLEFCwInvAiDtJk22OCCLSpxUepUy5GzaQVkiCpJSCOkt723xR6zIL8PE0tkqokckjfn9u42xkFRiBBE3AExtv0wWo5sNdaiP8AeDAIZE79eoPXpj7PcSCtzMBNpIXe3WPbC9dj/lo0BPOYMFKgEgkSwAtvc2/E4nmKj0yAVkEbrLD8QL40ZviogsrIygHVIDAXG/KRMbDe+NHDzVqUwwogpHKPtVIHWLSQT2GG67F/LR8g2rmGXSdJ5pgQ02+Xy+WNWVrKGiu3ljqACT6bAjGs0KEhFR1QfCFGYAuCZOldIvN5942xsrcFLaoruosSAWJkE7lgxIPbawON1nwb8uuUAqGYZmI0mJMHpHewv8hhjy2TGgqGioywQTYd/X0+YxRlq9OmxBzFVjeQ9hNhZTTEQSNsTrtTzAJV/hcEaWBA0/hqneDbbfCT1WykNBRPzTk2MEBSdthPfrFsSJ3tvNtyfT8cS4TxR6LShKybx1gmLbGJO+NlfLVapDqjuzG/lqSxMxBUCZPth5OmScU2DRTdiCKbHoLEn2AHW+D1HwjmTTDMKdMNcCq2lt4usSDIiMV1qtXKlS+XeidWumaquNiuytAOwGqJwc4h49VmEKyLpLWVGYsTJBZotH8fTCSlLsPDTj+oF1vBuapqTCPYctPWzkahcDy/57Tj3hvgfOViQiGmwIGmrqSZnYlYtF9txjVwD6QatLMqzkGmQVYQshSQZDAAkiB7iR2jsVDiKMmum6lTTDBvMAB7z9pqG95UGd8SbmnydMek4OO39zmeT+iDPH9LVy6d+d2P4BAP441P9DlXZc7QPS6Nv/3nF/GPpGDnToqCmhBJVwC2ltwIBvB3MG0i+J+AvEtepWqmnSNRSG5fMA03BAVSRsNz6rtOCpMjth2Buc+jPMhaKeblnFJXDNqbq7sI5CRBYzP8dsDH+jfPkE02ot2VahO25koPTHVs7mc3VpvTXTRdwwX7RWe0TpUswNiRtaem+Fer4Rr5gARl0l2dhWoVLhTBBDOViWMRFojbDWzOEb4EzJ+A84Sq1WRATdzqML3ACjVHuB64OP8AR3QpqpbPs8utI+TRBKs8Rq+1aIDKxnoR3x7w/wCjdxXBfNM6M3mE06axMm4cuy67zOk9dsEvH/FVylGlQoVz5q8lSQgbQF+JzEatiDbAcnyK1GKyi+t9EmUp/pc9VlpA1NTSfaVM/hgX/wAD8JVBWOedkEQVrIZ+S5fV6mL79sKVPiSVarUKlSqwaD5hKFwfTXZZG5LAWGGn/gRqlMlcu61FAAcNTcnlEHTTedgOrC5iJkDqPyGKvhHnDMhwqo9UP5qqrQrtVaKo6kBVQrE3BHX3g7w7wnwqrzI/ILsGqOF7RJqyDfCWfCeapaGqqy09R1sFLMkzzBdSlrAbGRN9sast4Vp1EaqmaphQXBDgKy6eaSEqOCIvvbbfAbfkVJrmKOiJ4G4Yql0pKumDqWq7RffmJAv1jvgaOGZOjmUZaqCoyeUE16mqzEEo6m9otvfABfDn1QGuc7RhNPLTUkqWYCZFTod1/EXEgM34gq5kA1RTYNcfZqY0sIAYpr3IE6vSb4VyYzmlysjZxnwifMavTzgRgFIJS4KLbnBBHqQL9ZjGahxrhoCUylUUpNxVexa7a0IM/It1wspReoWWhSqMG2o6vMIAA5iQACAepiLe+PeL0qdNQv1UUs1cuwqlgLGwTzCqmN7Wvt0G6xN15S/2xyHirh71mZqLhQSaR0rzMYlgIBBgAgz326k+G+PcrARXq01WAA6mAALQVJhbRf0wi+F2y1alU81WSoi6Vck1FJM6uQuo1AERBPT53cJ+qmuqtQOhtyzneQNQGpYUbkAmLxONufAd0scD1S8WZMam86u2mCdJzB3NoWR26Dtgb/xxkVzF6FQrUv5rLMNJ1crE2DBZK9d/hGF7N1MplcwPqzVaQWJZXkvqG3mt5ifECSANyR0xl4jxFKtVPKpVCqqNiobXMsdRSDLAwDYnoJGDuyHqDvxHxhkqnKUcr1bQo0iYm5nt0m+Mlbx/laK/DWYyANXliR1M79t/T1wscTpmtlVLZVhUEms6mGbtKxFMgnsZAG3RS4NmC8hkVggCiwECPcSSQTfvfGzVmeo1k6plPHmXrLFKgozDXC1W0iAJYlwT0mxA2J2xrrcYhiCuVBNNGGqs7aSQCfuyy3tBWLe2OVK0a2QKLMoMQYYMs+u5j1GN+byjBqasyBiqE8xJhkBBsIFiD7/jgNm6sht4h4jy7DRTWj55IhgutWJMAAESZAAn236G+H8eWjSB8paZY3mABAPxAoI7CJ3+eOccT4GKWo5h1ViAAJUsosZME7jruJFr4tXhxqodKVF06V1Dy2Uz1JVFEQNyYF++GUkBSndMcuP+OcxSrIlMKA6iJpggmTN4BvYfx99nE/HLUstSPlgZh1BYMqgD9oWMg9L3HaIwqZXwoKiairzFviWNMzAK8wPS20R3wUX6O2bywTUgzLC8RJvaB0Hz+eCpq6C46nKLf+OWYtopTM/FUJtvZVC6fl64wp4szGoHUoAmYNQggwLhydpH44J0fBlH7JU/SUy0sCNbmYDMrVBFwYgAG/pi+p4VQCDW8pz1ciSsg7ayAAVjp8WMzVqeTn30YcMpV809KrT8xWpNaYIIZGkHUpGxFjsSO+Oq5Dw3laDGpSyLJUp6isvdtEGQ3mMokkRqIm/QE45f9FDxxGmsfpFdd4+4W/Ncd4rZdiCNLkHWCJtBB3JhgOg07SOgtbU5Gjk5J9KueSo1B6lMqU8xRcOu1MgytiRO3Trjng+0ZfKhizfCwmSDsReROOnfSB4SzNehSprSo0mWrqMVAF0adLMNbTZtA2nmFsAuC+BauWrLUr1qcIGIenqq6dJFiqgQSDYXtNj0VpJ2BQbds5/WXQ4aohW4lQumevaB7RhiqcXpCkCi1EcpUVgIABYAalB3uLLaN5GGXjOQyfIfMlg0trMbHdQ+4i1j7YAZ/wAMO3Pl2Sun3dDc91mDT0zb4j2GEcr5N7AWuUJOkkjTAFpJB3MQNu0m8T1wzeHM3TpPIzFFKZAk1BfUBpUEalcp0mdPpaQn/Ua2qpqUjSLzYjtYn+PrimhVKMDIZhNiDFx/vhqRkz9K8OopXppUV6ZRiCxVNSPAIKjU7BB+7BsL98GcUZPKlWYavJrqtNa9RqbFiCtqmpyY2udI1DYyOGcKqGmA+WrVMswiXWo0Me0LvF98Gs5XzOeaialUZiohqDSFAcosGSqrDbnaTE++FbS4ZRpuIWy/j0rlatE0mA+1SVkgK1JgROwhyrD0LYAcZzdTNBKlVvtdOlzAlitthAj+OMVXg+bdyvkFQSQIUxAhWeT92YJJiCem2C/g7jFLJVGdsvTrCwXzOYgajOmLTp0iSD8JPXSVnK+5DZWBS4PqGYYlgmhWYhhY6RdYME+w6SemHX6PKS5uq2Xq5qolEIXCLU0KSGXlvYahewEAH5Ds/m6VbOPVQJRqVXm7GKZYREgBdMWne7bYKZ3wlmqaIUp0mjVrKJWgkkwxJohTAgXnaeuC5bguLbwMnEatKiq6K1asHEANnlfQmllKhFBEQRdgTIF5nAfh/AxnqrLTzDI0CddMOWi0jQQYFh8PUbYC5fwvmSAVFSx6IxE2tJK2sOuOoeGlqUg1T6jSp1QpiogAUkWOoCryjeYBPSOmM0/AVFv4hX4xkqPDqiMVoP5gARalFjdIDFdR5YgCBcmZIi+PiXEq9RWreSlKkYCs1BApVwNmKaoPU79e2K/EQd84651tOp5OmTEC2ljf4TAWQpMGe7Tw+tlK2WrJToGqi1R9nIRWAjSwb7MUlMA6AoGrUIN8Trca7bV0B/DnH6dF9ZyyZdypDVELHTdR8DuRpIPwjtImMHuL+HshmGD1c7QbzZOmnY1Dq5ohyxJIi17RglQrUqVA1MolA01DNoo8xZwIQqADMqRJ1fCYxnyPi2sxgB1IjUDSgyYn4ptvEG3Wb41VyysViv8ABU414ayyaimcyunVrWmZDErEpveTAMmTab40cG4omYenVFDLoymCi0uXy9Ogs15Ag6bXgHsBh34pRNdXWqozKSCKWhFN5k6z3MCV0kb3wqeKeIUlT6vQpqlRishKSpUSWnyw6Nz7KIi/cnCuSNOGzIMzNSnXrqatBKQuAVUxMWnzH8tOpG1zvfA3ieTy1KoV1ZhhJny0TSGPctuJi8xeQcW5ThFbUS1Co+s/f1kTHowJN9ptcG+G/JeHadSjToVRVpmQ7aajIQwUiDDbX9zCyTAGDDPJKGX6kIrcPZFpmsHBMNKanUDszISAL95EnbEhU0EPzlpYoFggk2aSObSpIiIkAdMP3CeCcOzNOrp0uNQ1+Z5hIJUMIh1iz7Dr7CCtTwnk21TSpNJJH6X+EuRF9hA9MHaUejFfCcZD2P2Zjb70AC2/3d+u57m+CtNamYrFEKh9KwCSo0qoXeCJgbz3+XZsrS0KAaOWaABKgrYWsCjTgTx6uVjyuHiuDOqG6RaFKx23HTG2ITp0snN854drhgXFGoZkkVk+9a+orMkx/vgnwqnWpZeupzGXoedoCk10EQWBEK1iwDCx6HqCcEc3Xz1MtUpZLQDYAUg0AGRsSTMSTA6bYI+EMtXzzVMxUq+UVIpmmigQQJEjcRNusljOG+SBGK3ZLeDfW6eVpyEzS2AKtJB1uGbzGmRZbACJPTBetm6tFVqHLNVBYrppspKxs5Jjf2tgvlqZp0lpmsoWIRgADv0tptIAt064jU4gEEFw5B3ZDO/oALenbA6cW77nUtRqNdjLR4rVrozHJuq6QPLrNTXUSYICkE7dTYiYnAfjHhfzq2sQiBQD5ahhYybhQZk9txhjyuZYjek/aYB/li1kzJYmaWi8LoJO1uYVADe/w+nrihOkz8y+G69ZM1R+rkirqCofVjp7HeYx05afE6ik1quZkGQqeZpIHTkKEknYT29ccn4Vm2pZinUESjo4nupm/wCGP0JwHxG2Yo+bUakEZqhAqCG0S2gAKSOWNM2kCYnFNW7wSjXcR+F+HKtesmtc2rgsT9YNXUARbS/mWvcDfuTh54z4ZoVFAq+cQg0gKANXJqPOF1QQNJLMASIMkiUuvx16VdKlGigYwKoWo1Qcy3UL3k6SZ3AIsTLmvHUZhVD1tGgB6Aplua0xYdJGqd/wwsoS/UGGpCS9LT/kTMpwzh6Vpp5OqzoNqmtlkk3gsVLflO22GrPZCnmqQVcy1LSRDUWHIykzYGxglTsRf2xGqcxmRVIV6CgNoR1U6mBlfvECep2Ex0Jxg4ZkMxSNWrUIYrRqeWryy69MrY2AmBuDfphXQyVfdCe+SbMalemajRDOFUM+k2kqAY/u+MfFPDJNMKtFUcsp2gkCQblQTuLXvGOscNqn64RcAgQvQE0wTA2FzjneTyWapVDWp0q1SNSk0yCSL7s0xa99sWb9PZELbdK3liHx3gr5d0pMNLFS8KDs0rO2/Kd+mKWqVKbBkMGLEyJ69Lbzjpf1XNV2IqZcFCoChnUQNTWf7MOzGZNiNuuNHFvo2NemumtSpsNlE9ZgfCPvEGe04hnvwVSawJnEOPUqtDLrXSoGRGD1Vcg3kwIEEGBIvtOM3C/Dwr1dNJ21aTK6C5XY6jpm29jBPTeAV4r9H+YylJmanrInQ4YHe0QGggz1/wB1bhOcejmC9WxMq4MSTG2n8MBK+Pv9hrvkhQ4NWrNUJVg9MO5R6bAFKYlpiCvQXi7WM47d4ULrWBfLGitMsiv9aMMEXTqakxgk2A/VnsASpcB42xPmPTqASeUmxneV3Iud43w0f481VlNOuKAVgSNKOXFtQJZQV23U/kMNP24Dp3WfvwMD0nYhZCVLc8EgRcgnUJUi0T1xzLxHSzKcUphmIWq9EgecqB0XQG5dYb9YReCSATBOGc5cl3YVsw4a45hIbUCNyeW0bG1oPQJmstxfzYo5uq2syzCnRCqt7c0SQPYnt1wl2UlpqWBtr5GjrarV4eWqNctTZKzNFrajqIHbpHpjVlcrk65T7AagpIp1qEFVkA2YFQZgEb4T6PBczSdnzWZru7AKrK0kgzLEDSq3WAuokS3fBnwbxarWAKVxWQLoOswBUWJa81CY+7JAne2KSjBq0iMZyjKmas5xV6TSp+CyUwVRS0FVWwgXIi3bGTxn4najS8talNKrBTBMsATuo0815+IxvM7Y3V+DV9aNU8grJ1qT8UyF0hkIIBItYn3xoo5nQQKdAIC5UaUXYKTPKFM8sAYntfks5XwjkOd8VZtyV+s1ZIidVgCRJAWAPeNhuL40eGKNZ/LdJYowZ2KllSCCCWBgWEx7iJnGLxTnaQz+YDo5mq7ONoMzfeVvq2nYT1xDwdxwUqjL9Yr0lqCIpaYaBs6taO5FxeMDZayc7VvJ0bIeLpnzVBAYwU3sYBKk7n36HDZleK0qpVyqk9DEH2iQD7Y5OtS2qBvMzG7Whpgjtgxw0JK65Dfdk7iTfbuN/fDS0Esxdf0Vj+IbxNX/AGdF0UkDCjSVNfxwqgNaAWAHMQAAL4E0eH1V1ClmDQBIMCmrgXYtCsIBMi/7I3vhVbJKnlqpZdICjRWqdCl2iCWtuek7zGLMrmnpONVWu1OygOXPSmBLFt9z8I3PrIWjqrhod62lLlP6huvSzwfSKtaokXdKmXSD0AXyZja57+mNa5KrA+0rEXma5BnVYgpECJ9dsL6ceqowGpagtvtBAPKQAT13npjZm/ErKWHkltOj7++oIbctwNd/bAfW4q/kwp6DXNfNf+B/IcGYwWrAmSQBmazBpEQxLSY6AWBvgpQqrTdxJBgaiGcqN4uZA/HCCvix9MiioMqAC3cr6DbVPyxWfF9XQISlrOk/FIUEpqB55JhiRHb8dt1n+n+Q7tFfq/g6NXz4KQTqsb6QenSAb4FCkY2/9S/+7CS3inMagNVMLpGshNm01JC87SAyqLjv8qMv4nzJfmqrphrBB2pESdO0M3XqPkyhrexOb0Hy2dFy9KnPOA1tiCIPuMF0zNJnp8vMtlN7SP4/PHLX43VJE1CCDcCwPMR3ntsRf8MafDWeqefSapWqMAZI1WP2ZtA/avg9PVWW0Dq6NKKv6nHwBM9sfoLh2SCloVC3lGmLCymCJCAadyNIIt7zj8/e+O7+HBTTKGunmFzSR3GosWbSsxN57XxbWT7E4NLkF5/gFAInJVUU6mnSIPmLpXV8Lgqp1MLgxpJ6glj8P57zi3nUzTXmgM2rSLQdQA9f64IUs/TKlnpVwF0yVXzJkTOmmXYD3UH0wE8QcfWi6qmpldQUikxeZIK6dNogbgYjJ6k5ZGgtLTjUVS9gb4141UQOlAvFMqrlQW1Fu1iwiCd4N+guG4DwetmqopZytUUBGYuzAsSCADcxG9xbaMFc5xHMPTZlplDaPNYCbxdUm0E9Qdvk3eGeF0quVpO6DWQ4LLKn4zazeg98VTaRO1Jl54IGJDMGAlSOhBGxE9iNzjTmcrSp0SuunSWNIYlQB6DYC3QYhl+DUtJ8ioVE3KtN9rm/4YAeIPCFSqwP1qrAMhVOkAibzpJ2Mb4nWeC145Pq+UEyrmoAOkqDuY6Bhfe/vieUp6iFclAZ67R6jpbCpVyS8PYO9bN1naYVqrMo9wYWOmzRb3wJzvjZ3FZKRpAimzMtnYhdwWYFRcjoCMWWm2r4IPUV0s/IcvE3HRmaXkZWsuuiFao8JpcAEMtMuGDHVGw9jgLkuGmsNSCnKkEnWAyQJg8qgMD3AtHyS3Sqy0UBDNVcryEfC2plC7ao5RP++J5DOZjL1WSlK9HSqFKQSdlbUDB1e8GOuE1YQ7jqbS9Qdy1Si7aftGeC3M8yJ3TTUZWXqCLEXEjGv/Cy0lObuDY/jjJxfjFWuiKabIyBeZCmgafiZaa0NWprfeIUxAiQbfC+aGZWmNUuTUhWd6Wsqq7VEAc/EJA3jE4runj6j0mrTPlNWkdyvof5dMaE4vULKS7LESALECZ6i5nczsMa+JZpcuoGZXy9WykVIOw5RUGt/vbwdpjrVkcpTzClqLC0iIJEgkEG3KQRt7HqMZv/ALIMb7B7JPRrG9RjqBUhi0Qd+sT64IrwyjlaUU3p06SLEMQRbuWJ1dd53wjVsk6idgPvBrf1nHrZioIBZXUbEgGJ3gkSLWPfGrwzUu6GRc0tcCpSdSslVZGsCIkA9Dcfjha8QZt3UJScEB5qE2IP3edxv6TscX0M3RD89PQV0L9kAqwj6vhHKdyNtj1jDIMpks2KiMq6ZWASDq6yVYyIYn+HsEm5dsC9JdhBynhXKPWHnHNNplWrTS0yTqOuq8DqV06dUe0YeuA+DcplitRKIdt1qVm1xMHUoA0DoZUSbXwD414fqVZRQ6GpWYsdOuCmpbAHl1KJmIuNzM762ZzWWSmtBRVbaprOlFAEAimoXSDN1GswLXwXJywND03u/Yp4j4O5tVILoZ2eqApu8Eaibsq7kgWnT8xNHKFTLItMAxckypEnpIaZEAk29cE+C+NKrQa9AgBSfMphgLdlaYG+7HY4M8Z4rlDTBqky4lSiknbqvb87xIvgdRx5ZtsZ5QufVKemmdCFdICmwhbR8VwLDEEzGhwtOj5wEA6GpkLMCQNXQf3tgzX4Zw3MKmipTouw089NQWKiCdLQRO/rgQv0WClUNVc3SaW2ZCkE9mVzB9sOtVPkHT8MpNPW6TqWYlWW8aQT94aes3/HGTilFvNcrTHxIFllkiKIm5JEXtJmN74u41mWpV1XL5hiVYJpcoVLXEzFpB9xeThd8ScYNPMVgKdNwjfpB5hU/DDfEAAdKnc9MV05pkpQ7chOm9Z0GoIDyEI1QmRNOSOYAkHVFpt64hTocgE050ifiPNoFxva204E1OJ5rTR+zRB5DP8AAxurVCqiW6hU/H5Yr83iBgkoAd+Wlbpe3W+0zfDdSKXINr9hid0VgZDAn9WL6o/Vn72MqVW0Ec5YrC6FiJpm9om64xZvL5zlFJ6lVr6xSkAQYEAAGOt7z0G2LcrwLiBM1qdYU4M6nNzB0iNU/FHTbC741djKDo2ur6SNFZviOoyp3VhBJ/uCMb/CyE5jToMKtW5ZSTzgLIAnYmO18Ln/AA4WJNZgxUCRTBj2J7yY29umIZJky7KaLBG0mSbOZN1JgXkRB9MI9WPYWSYsv1x1bwLxWafkyNRywKg9wpH5jHK3P5Y6n9HvCaL5ejXOsVlFRNQa0a2MFSI2OL6jpBSseeEZvNeWNFOjUhVganpmJYHmKsrEaZAt6xvhe8Z56qWpP9XZanMpRqlPpDatSsRHNEQD6YN5dalEEpmCEA2cLpHrJUxhV8S+IKVYQK1NKgJ5xSdtRIAkiVmyi4xFPNjNemiWYo5h6b66iU5Wy0lJIuL626i/3cOv0dsPqSqGLaXcEkyZmbnvfCTwjgRrlvOr1swdDA015KZ1UzywohSQbFyY33x0HwzwyhlE+r0FWnu/lhpPQFu/a+M5K6NGDWT7gXDclSq5lsqKYq1GnMBHk6gW+JdR0GWboJnFPCPCy0UanUr18ypbUhruS9O11VxB04t4e2RGcrrR8oZyAayraoRykMw+8OZea+4vifBOADLPWda1eotVg3l1X1LTILEimI5QdW19h2wBznH0neEqZCqjVFUmXuWsAerEkC/WRYYSMlRylMvSolTVNNpMlrR1bYdLDHUvpb4d59BaZJCsw1ERMDm62GwvjlvDmylOoKVHS1RgRqBDbKT8XaB922Kafwgnye0uKnJUlqeaxczemFvqhtEMLJZTIg2kRjRR8Z0c6ypUyyUqoRtFRahEkAlUgrBLNYajYk35jhez1DVlYlm1Mra2jUzQBsSIEADfphXWneD88VnoxfxImnao6FwbiLPURpZAhJhlAJjSCNPqG3i14vjbn2V08ukSHPmEkAbFVmYAEAJ+WCngPir5nLqtapSYINKrXg6nUAIbAGIIAM9xfpg4z4Kqx51XMKoL6Wp0qenTyzpGpjAtPUMD2OPOf/FLmkhulKCtce59k8/UyerzKy1QSCTVhgIEjVJDaiJgg22vgxnPEFKUq8/OhbV50m3MihSDC73ssE6o2wErZWi1eorVaiAmmZQm5NNSLNyk2IDRNt7WKHO0kBCJWAIAJDinPv5Yg+9ietuXFY7NR71d/QpGbppcF2Q8QrUDOFreXqBFQqkPfmVTTVUGm681yD1OCFEUa4LAEQYnSy37wQJ99sDDxt5BWlTkWgahbvzahPyvJm98ZBmk1l1Xy3Y6TogQoAYqECkEAtqMm0zHXAmqdt0dGkt62xi2/vsMlXw+7ksugpJvqA2JF5JM2OMNfhiUzeqCeyhj/EwPngbw/jarqKVKW41AkC/eVOmfbf5YLU+OahzUw47hgR+WGqRLBGhxAoQSGqaZ0lolfYwSPxwco+LKbCKtNvex/kMDGpKyCoab00JgOYCT+8eXp3xjampJCujREwQYkTcqSNsLtTC9y5Gdc3laiwKhE9G/v+eKq/DqVR6cGkfLBIJ0gaiTsL7C1+9sKNVTJgifXHis4/0xtj8iY8DTxXw0Kra6ks+wYVOl7EMVB3IO5Peb4GZ/wlrfSjMqwOQAEgwAXGnrZd+56QMZMpxB1PxMPZiPyOC9LjTEQ3MP2gD/ACnCuDNtjzkG1fCzhnp02rDVTB1NTLISG26Qe8QSCd7xv4d4WakKYQu2mRJlCAVImQwbaJEwYE7Ri3/FkNmWI7MPyYEDHqGlVnS7NJJNmJBO5kWW5vyx7xjU0bpryWUvDJm6KEUATLXMk9TaJB331b2jDxjIU05EqIGqcpaVOk2ggETJO4USexjByn9bIZUKoCCPPVU1dlXTonrOq3W3TCvx7wfVvVqVqNK8ljra4uCOUOxG8k7+mKQS7sEk+yC3hbhlTKmo9cggWWorAnSBuViSBtIE9xviPFPGGVBJ8x9RvyaosYI0sFtYi0++APCstSdNL5tDUBIZymksSbEEagI26+ovgoeAZSQalSSP1SSCZ/VIAFoFgNhbCuCjLN/SkMmmsC/xdFZBmKSGtTLXd1K3JjmljEEDmg37TbPQHnFPrJaFuigSIJBDKSuoD377kRhqPC+HSfsA8mY0epPrAk2iI2x59UyaQEyZAAIAJeIJmLnab++GeeEJtzdnGXfl+WOofR1UI4fVqxr8qo/KDB+FWtNup7n0xyhntjpv0PtVanUVXQU2eCCDOry9wwP7tv49MdOplErox8X41XzB0vKqDIp7AdtU3J9T8oxi4Vl1euFaTE6gAbWJE2sJi5x1zO+HagVYp08yvUOZA2+EEE97STtfuGzRVUamn/w8Tqp+WU1TMWZS0TAlTBk453OuxdRsy8Jzr0ahrw7UZXWlNSzuQhTlA3Ck6jG8DbqqeJuO1DnzmKfnAIrAEo1Nh6G51gWO4sYIB3I+Ja1WrWo8Oy5rBUC+cyGANe7ORtCgtFpJ64bONccyeSywMtopqqhaYnSBAWSLAdJ9rbYWSbpgaTwVfRn4roVmpZdhUq5oUjOYakoBXfQGnUVAAAMQ2mfQNfC+H5Wlm67Uah86pzVaXmEi5/SCmTy3tqFjOOQH6RnhauWprTpmsQQTzsypOqAANB1qGG/w3w7eGfE/DRmGJHl5h01mo6rAUohZFcX0kqGCnqe9g2VyBUbfpXyK1sroadLMsxE7g9R3Axy6jQoZZToQCASYuxjuxv8ALDL9K3GKtEBjUqvRcgohCqVmbHlDRabydvfHLF40zCqCDzQEUD3mOp6Ytoq0adIH8Xz7Vmk/DYAdBvb1x7wPKLWqJTZiJZAAIlgWAaGYhVIWSC1rYtyfBq+YqigiQ4FwbBO5c3g+hvNox0HIfR/QpUW1EV8wYjmCgQwnSpPQbkyTFonDauqlwDThuaQYyfFckClKn5a01CgqV0CJALgpScB9RXm1FbmYscbKedR6VZW0uCh8iS7KGV6oQyCrRpIBIsQBBIwg1fDThgzpUoBQSzk1NrXVm5dRJNgY2ibwTap9Wy1JqhhGOlKjBh5hjUzDVJIv8WxO0bDzNeTcfQrfyOr8XCWkkk7XztcffYwZ/g2ZNdav1imnLTAa55giIeWIgkEjfe+5w95TJiotOmKmXaoSF8tVIrM0nfm0hQJbbYb4T+GcaYVNZytWrTamxDksgCg3ZSUIYgC14332x0Dw7laJYZihUqVVZZCqyq66ryWJEWlY6zYteOjRc1Bb1RyQVoGcU4O9PUiqQ4IBCtHruDb5H5dslbgr+UOX7UQdUyLbqQAGB3upHthxTh5Rq71VpwxDq9TMgqiMAo1CzFuX9aCzHm64zcXjLGKjov8A93sPlMjlubgSd8FXF7kdDnugoPhHOc7wokktRUayTWKliRBsEGnVNgYsBdRPWVLJil8BaArgt0LLpubgELqggDtcAgkln/FlMVTSNGodLaWqQItsReYiBPfAXi9ZnYsp1iPhTlMHuD8VhvvYWm2Ky1Ffr7/f3YmjiW2Ev2Ye8M8KbNkrTIC01OkPUCBi2puVdLAksZ1gWnrEYzeJ6oyL0ymYqMCCXo+ZScpabsIUzqtYE6ZMycZeE5FfJv5uu8M7MCOUA6WXmVTFxPf2xny3hgli5piSZLFtZLHdhyqovcEgkfPAjt20+FwHVlLqSa781x/YSo8QrV8qs1GpuwnWEUGCSQJiNiBI3wN4Rl83TYBqiVwWghjNpEnUSCpidg14t1BmlQdFC3MCJO9u564izHqDjJ1wI0G6OTn4IHpY/nfH2eyLqOYAFhA0khoBBMCR2vfaRhdquVOsG+0MoYQRBgdDHa84x0s+GcJqBuAF1EwLEk8sC3U9x3xyy1nGVJG1Zwiltdvv7G/M5SpVDrTq6Gjk1ErJlYnUABbVAmD32OBWUyubXSwrGqjElpkAC0ECS079otveL69ZBLATEGQ0bmLC8i0z+WLKWZlgu5IJFp2Ekah1/wBL74pD8VuxtIRnnI08F4g2mtuQqT16MotHvvjXR4n5oKvR8xbSJBHp8R9O+M2R4Q+iuKTlnOpdA0zAqgNY+ikf7YnQyTU6UVAV1HbSQSAAOYdDc7wMO2ro6Ewqz5IkmplqRYzNhq5pB7zIJm+Kszm6eqKdI7TeF/hAOMkNBICgE9Te/oBH8cV1CQCWawsYAt+ZEx3wTWHFy1IsqGvSR2CkKAWJ1Ta1twbXOLcpwJWPJWpuJIOl5II3EdPacL1Dj9ZSusLUCxAICkR1L6GJP9iMSr8UyRAZslU1qdQ8tlVZJE7Os7CZU7YwDhNRwACcdR+g8Ky5ou2kKaTAQeutel+g/HHJFGqJ2GOkfRHmSlTMopKk0AwI/Zq0x+TnHVK6wRaXc7HneIG5WacxDuY2/VAu0/P2wucS4zS5kaqalRkYwTFgIYoJ1CO40keuEHifE83WZ1MhZI1BiswzaTqksQVKyLiQdsDM5ry85kNrqA/eHLzwGkAgmfcd8T6WMmU2+ENP0SZVa1XNipTCl6Sa1ExJ1C0kkyG3JJO+D3irO5ajTajmVILArpRCdYgGBaBupuRB+WA30Q8ZZ69RSo5qZI0zsCImTvGCv0tZYNTWoCJBv3Eq1yOx0b+h7Yg/ipl69JxvM1FoGFDGilX4XYa2WoqkzAKj9GOYD8bYYfC2foNnWq0R5a0EqVlDjX8K3gndpJgsDG8WjADxPoWtzAklRseknaQb2P8ADGzgPCWIWplvtGZWjp5erUhDHUJIHUSJN/VpV3JpWdI8S1KWdyuXq16yhXplwaqkDV0Xl0ho7AyfyU+FeXVziUqaUQFKiKdCWMESAEYsNUmWLwoNxiXDfo8zNdlRq3l0tOqNM7tAsWUPebm4iLWw7eH+AUcnyaBlyGIbO1azIxDKQQVRgBvCgkKDe7Aai9SMY7Vkba27YPTgn1eswpLoBbUwIMk9Z6mOg9bYt4xntNXLrYl2ZSBErCO1wnMdvvGb4J5jjB/QZZcvXZZXzlpsKcyTY6mapUF+WnYsTLDbAbxfkyvk1HQtUWqpFFOaowKVAeQGPUSZO0DbE4unljSysBJahXYlT7hZ/wC4sf4Yp4rXQ0CtUBqUgkOoZRcCefSvzjAvKcVpltBp5mgw3WpRZNPuVFvmRivj+epPQdUq0TUVSYDDU0GfvFmJ9sVonwMvEuE+ZwurSVh5SKsIscgV9TQBIsCfXt0wntmUR6WioopU1L1XVQovypT23IuQJsO5w7f4uqUHy7mKtZKiUYBI1lSFBYgRLEAWAOFKh4EzrUytaqCRqKyGMFlJIBKjYizE6QYE/dKrTg3c3hdi0decYuMFl4vP0ClLxpSrVUppTo0Xpg6nNEagpYElYWYFmgSSe8TgvmOOcMFU0y+UzDuQV002qMxMkzJ0MZuCXt+AwtZXwFUWjVstIRLO1Qh6kXI1ItRmJ7BTvtODed8N8PStRYU4em+pVDuoBHNsSoNwJg4LcbwIt1ZAvFfCala1Whp1yWaWWQAu+rVyggdgTaAbkKPD+HVCdaqyUzzGoWfQFLBdSaSpILSs+hBx1I5VGfUjAkgwroHXUepCbx2BGFLiPgfMMNIzyrcFaZU0kABlVC6phTJA2HyxLbeWBxV2g3wEUlTQGblYqfMhYiDYHcRcCT23xPL54M7RQqlZbTUCOqkKbEgqGvfePhFjM4uzeRz6ZFBlnpPmEVVLBQSwXUCVLHSG2Mne/phP4d4qz5L0a7tIMOrgI8DfTsb7bNPzMmuWUsf1yj/qMB6j+oxFuFMTGgExNgcFfNekmoa7ixRDUN7k6ZuDG/TbriX1hKE5isWhlACspDC5gaR1NhJ2je+OaGtb4Kyht5EfxVwt0FPl0amILXJiNlFr6tJva2FupkORismQYYqAbztyyYm8+ow2ce48leXfUqTpCrcA9NMG5Pfr06QELUt1mTuTF4gajAnbuNojuZynulZw6sU3YrPw+lqBZ2LypjVpJtIsIPTf4rfIauDZikarBGeQrwW1EERBaSe5IkeuDuayYVRWCqoJ0l5gi0wSFJ0wG3MdcUMyMwYiSslSxMgNflYoFYTEb2AviinaJ01yeNmSg1SQTaGPYA3hh77zbvhhyPFqlQU00sFCyfMqGowJgwoYk6eu9htbayjmMo2ha2XpGTZ9CEXm+tpJMjeTO/pjbxChRoeU9KihduWV1ctNgbreFXVpJsAR6HF9CUaaf2x4aT+KL+YL4vn3ordU1Myin5j1BPUqy3WwETF5OM9LP1qol6VOkCwB00yJEMTu5vtBIHWxxoyiZh6StVo+WPiRWJlGggXJuGB6BYi5M21VPD2cVdb6ASSQwICACIX9IdRN7BgTBxp7rxS9z0NLpVcrb8E+GZLzTU5vL0kadoIIPf2Hr3640NwOtAICt+ftItifD+DPUkTSD09JGqjygmbhWYkHe+vv3wXzHC8251LpCrYGdLNe5MSOwjb8ThYblixdVpzbUaWP6PzhTG1sNv0a09Wc8vUy66NZQVMSQhcT3EpthTUH+OGTwNmvK4hlW3BrKpG1qh0H8A5OPRlwcXcLeJ80+UKBqbMamrRGzaSJMwSd9gPwwNz2ZLZNxVAWqQToFzAMi0kiw64d/F/CczmKKmmGZaOslbBRaSZtewiThJ4VQZDUp1qbjVTdYAMkkDcC/WbepvhOsuGLtdi3wrj9fKstShUNNxIkAGx3BBERhuz/ANITZukaeZpjXyw1MHmI1iCpMgnWdiflgEvAFNIVE1AMTBedEC3xaZBv8MNPfpht+jbg1KnXGYqsGbQ32ARtJVxAYuwggzY9SNziUpx5otG26I+H+FZbO0vMYqa0aNOmSgVpO50mQQdWk2YCd8beN5r6maCpln00zOs2D6liG/WEwSJmVsIw1ZHhmWTN/WcsiplhQZIWAA7OCzBZsNKC/X+ODz8VprTAkMGEQbgxAIjrHbEHPNlVC0A/Cni2jVqmg+mnVGrQNQKuBclDuo3IXqL98H+LZxXGk8xtFgWsZt3+du+F3L5GktRqq06dFm+JtI1Edv2R/cYS/Ffi6qzijkQ412BVX82q0kcsDVpsRa9j7YWtz9JVcZOqVKlJdJLijIgki5AixqCyC+wj0Ixn4rwZaiqq0aToza2aooZWnpp1czGQQxbeDfGPwfwPMfUwvEk11WYsA5GtRsBqU78oNjNxNxgoeBU6b1KqNUE0dBpzKkKmlTFjMAXadumBW3uDnsCc/wCCMpVUI6OYEAJUqiBMxGorAmwuB0GB1b6KqVLUaGYqA+UGK1TqGmZtA1WIPpfacO+dFcVKHlBTTLMK07hY5StxfV72O2MHHauWosBUDU2zHKXp6lJ0kWcoQ0HVH47YaM2BxRT4Y4KtNCAil51FyIYg9LgkWAsdO52vgvTz1MuaYeKq7oSA3T1g7jad8a8s6UwlMFUAAUL6bAC89I64sp5WlrNQAa2BBubgxMjb7o6YHJrrsZ63EUVR5hABIUGQrajYKIi/SPfCf4gpVvrOW0lWHmVIBCn/AKL7iJ2n7x6fI14l4GxPnZemj1gEWkKsmlT5pL6B1G8bEge+Mvi7jFaiKOnK+e603bzN0VtOliUHMbE225t8PDLoSdVZRoq/foUm+Wn/APtvyx5yAc1Ar+639Qn54CUfF+dRZrZEMOpFGpTPzPT8MXUPpDy5+PL1UPXQ6t/5AY6ehPtn9zm60O/9BPwpQSovmaZ+0riDp+FK1RFve+lRtv64LcQ8P5au2utQpu1gSw3A2DdGAJkAyJvhY4H4syiU9HmOGNSuwLIdK66ruoaD2YTAN5wx+Ha6Mrac19YqHmc6hadgqD4F/ucI9J/qQ61VxFhGtTinFEBWAhLWX5bbdNsI3iajmiS9alI6PqkAdtIkKttUm0x3Iw58U4pToAapZ2slNRLOewH89hjXTYsoJUqSLqYJHoYkfhiEvw8XwM9Ryw2cOpZ0VSRqKERqliIYkqEtBY2mTa4vOPq+YNISQXjSSaYXW/UtIJ7g9Y5RaIHT/F3D8r5WutCQVAZVXW0GyCQbEkD5+uOYf4W1OozsR5QsoESAqi7AKJBm0QDc6b2jPSUSco0sGnK8U80KtAiBcqpYFCVsGYnmF4PKbhiDFsYq5qEzTd6YZoIqoy7EWp2Egjve+NFCuranoUjUNi4pLq3MKS1iCxjfe8C+L8nSrO7U6a1tDErV1BwygiWio+kCdiOXTG8XxNVF4Ak2fcJzQDGmF8vmUnUEg6YsdROlY9hbqcddFLLsArIHBETpBNxY6pt16d9scv4B4PqMrrWquWSNGmppIkguKiwXuABEiLwbDDzwykFQBaiMyROk7QdoLk7Dr1xePNo6IQcVkDVXp1RUbLrVV0Jik0kEa4kEyZ6R0g/LXkc1m8umqohCKQIViDcGC33Y2BkDGDj+aqI7rRYjWObUZiSJZBe/cEASARB1SpJXYOyhbEA61OlYjcBjuIuAI/Mo5e4kpKPc6xw3PU3DM1NUqFQZVoUgSRY36m4HX2xozGd8uhUq1bKBIgAHm5VA6G53t0tOOWcQ4nqpUVIMU1gFRvq0wbG7G3X2g4Yq/iQNlBQ0sBEFjzEw0wBY9BHaMN1K5B1kcWanH9+mPaLlWDKSGUggjcHcEexGLn3xFd/79ceiTDuf45mFLK1ZvLViVE/ExMl7TN/vbkRjLwqvVUh1OmJuVJLE+giN9/zjEOM/EPZcauGfoqX+YfzxxNtQsbi6PqGaqUVNOizaWPwjYzCqQwKk2JEEgCdrnF/DVoh6SCmvmPsVbWCxUqUakWKwGKhdiQpvN8Z6Ww/v/q4y5n/q/wCXS/IYyfY27B1PhudSrSRsuVCEWIWLeg6H3wAz3GXy3xZk1DLEU9NuZpBLFiLA6SQJMAWjBDh//L1f3z/4JhD4t/zXyX+eFSK6k6Vo08S8Y1anVRBMRME9FufXB/wT4XzeYq+caZpLpnzSWRtWkwVI5oBPSOoO84V/Bf8Aza/vN/LH6ep7L7YZYwhY5ywFQy9VAqO7VtPVoJ/ECd/1vxxbVaJDysg7xBn16YIJ+kb5YH8V/wDb/PCSXc6Iy7ERxBQEEFmYCywSLbkdBiOZo+bysgYC+m0SNpbcGf1fxGKsj8Nb3fBXJ/CPbHNvbZSVJGbhqkpFSmFYzqG4IPfe/eSce5sOqNpgnSdBbYNFg57THN+PfGsbY8zPwN+6fywU6J3kFZbP1kpF69Ehw2krS55H64G8TNt8SUUsw1GvdgJ0DmXmuCWUgGRGxFiJxtofAn7q/kMTzG6+5/8AE4tdBqyNSkNwCPbA7inDMu6FqtJHIFiyAmel4tPvjW//ADI/yz+eLc7sP3k/8hgqTXAKTwxLyHgnKun2ihap1StN2gcxi7DeInlwy8H4NTytPRSUxuW3LH1MD8sen43/AL6DBTIfCPn+eKrXnLDZJ6MI5SBQyVJKj19P2hXma5bSOgBmB6KL4jn+KJSQNIJPwid529h/dzbBnP8A6M+x/I45b4m+PJf5i/8A61XFdzoTakyPG8o2arUqlQswpsX0LbUyxoEdl5j+fXGPxVw2mytqqVNRTTTpjTCgxJMfpGkTv0GC9Tcfvr/+TCzxX/mz71PyXHDrSb1Er4VjSxEFcKylbLlPLdHpmfMV2ZQxiADpuSLEWsReQcOPhTiZr1gy0aLEKGdVOogghRaB8Sg9LGRA0jCsvxH96p+WGL6J/wDmeK/5I/OpgxgtR5JacmzpGY8J5OuohNHrTYiPQja3Yi2MfD/BYy5qGlWbnAUalEr6yIk+kDClwD/5lV/eOOr1th7r+Yx10mqKWzi3iceTmKlJmRmBAnUFMGDMdOlsBM7Q8zYskC1SRAB9yJx74z/+a5n94/kuKOI/oz/mr+ZxzPTUZYOeayaKmQJ2raERQYjVrNyZJPW0dBJuMV5JQliWIJFna46wAIHe9/niP3Kf77fk2La36fNfvj8sCrQjd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AutoShape 17" descr="data:image/jpeg;base64,/9j/4AAQSkZJRgABAQAAAQABAAD/2wCEAAkGBxQTEhQUExQWFhUXGBobGBgYGRsfHhsdHBwdIB0cHR0fHCggHR8nHh0cITEhJiorLi4uIB8zODMsNygtLi0BCgoKDg0OGxAQGywkICQsLC8sLDQvNC8sLCwsLCwsLCwsLCw0NC8sLCwsLCwsLCwsLywsLCwsLCwsLCwsNCwsLP/AABEIALkBEAMBIgACEQEDEQH/xAAcAAACAwEBAQEAAAAAAAAAAAAFBgIDBAcBAAj/xABGEAACAQIEBAQCBggEBQIHAAABAhEDIQAEEjEFIkFRBhNhcTKBBxQjQpGxM1JicqHB0fAVc+HxFjRDkrKi0iQ1Y4KztML/xAAZAQADAQEBAAAAAAAAAAAAAAABAgMABAX/xAAuEQACAgEDAwIEBwADAAAAAAAAAQIRIQMSMRNBUSJhMnGR8AQUQoGhscEjUtH/2gAMAwEAAhEDEQA/AHYt+yuwH+uK2qfsr/fzxJWBAPcfniDY7FR4zsgan7K/Oe898Ul7k6QfS/8AX5YtIxUwwwuTzzB+qv8AH+uPRW/YT8D/AFxCMfRjAySNTppX+P8AXHpefuqPYf64rJGJA+/4Y2A5JqMWAYivsfwxaoxrDtJqcTxFRiSKe+FGSLFYjbFy5k4pAx6BhGkysZSXBccw3p7xiOo74iBiUYG1ILnJ8s+xJVnHwGPdOCBe5E+uPpGJGmMR0e2ANR7GJxiAT1xPT641m2n0Y9049VcTGMaiABxJfbEse4AywTSvHTGmnnPTGPHwX1wjiiq1JI3/AFz0xJc/+zgeB64nGBsQy1ZBAZ09sQNc9sZVc4tUyd8DYgvUb4PHviJTFwo33xCosYNoRxfLFbg7tUy1BoF6VM/igxobLN2GBvhDMD6jloP/AE1H/bb+WCLV8VTZGUY3kg9A+nyxV9XE3MY9aqMfNmBGDkVKJXUoL0M+848NERtj36wBP+n9MQGbXsDg5B6SQp+2JojYso8RXqoP4YvXiiAbfl/TCty8DJQ8lKSP9sWyew/AYpbP0z0afl/XHi5pOpP8can4NcfJcF9MWD2xXTzieuJfW19f7+eNk3p8kwWF/wCmPmYkz/L/AExJc0nti0VF6Rhb9iiSqrKg39xiWv3/AAxaaqjqMeNWX9YY1maXkijHtidztisZlf1vzxYrTsca2BJFi027Y8KHFbVQvxNHzxBs5TH3p9v9MbIXtRbGJLimhWDtpQE/l736Y2HKkWLIPdl/rgOVchUd3BWR7Y8DYlWolRJgi0XW87Re+MozY7flgrPAJKnk06sS1YznMr3x8MyvfGpgwaNWPtWM/wBYXviQde/8cYxfqxJHE3xSGGPHrqNyMYN0atWJrVHbGJMwp64t89e4/HAoZSRoVx8sT831xlOZXuPxx79YXuMK0OpHNPBGd/8AgqQJFtY/9ZP88F6mc6zb3wpeEuKt9Qan5LuqNUMgqBcU2mS4MiDt+tuMb89xulTKs+WZQxiFaiVGnRsVYkGNMgxufQ4dayWCU9DN3/AWbOr+sPxGKn4gn6w/EYVc34iynOoyoMkaW8whgL2aQym0WjfvgXT46iNKU0g25oYgwYIJWP4f1xTqrwS6HuPJ4gp2afbHj8SVVLEmBuYOFf8A44dUZKVKlSU7aNUgCQJOq9j064E8N8QVEBGrV+qs22N9t+b32vbC9b2D0F5Oi1c3ojVaQSLdjBt0viH+KLE3A7lT/PCjl/GtZTUOlIdCoWWttBmZaCATP8MZW8V1mDoWWDMgL3iT62WI+eF6z8B6MfI6/wCOU+/5/wB9RiScZQ7Ef388JTcTCKhZab611EQsWLC2kyu3od8VZbxLVQaabKoJmUQTIaRBImx2vg9a+AdBJ5Z0CpxPSJZWA7kGD7HYj198Ujj9O5BmN7+oH5kYRn43XcjW7MASQDtJJJlSIN7xGPk4zUAKlpLCCesAgx/IDtbA6xuih6PiKn36Ta9vljXR4srJqFWivUBqgDGbWHy6xjm6ZwrvvvdQbdr2/HEqvE9ZC/ZqbEQqDURMSQI/L8cbrIygu50TPcTaiJcLsTZ0O2+xN/Q4yt4lQbm9jHW/ygR2N8JVCoBJhCbyCtu3QjriTcScI3Kiqf8A6amPRSQSBfcHt2EBayNsT4HRPEyGIYGZsCNX4fyxdQ8Q61JAIjeWVY/7iMINXibsiLqEIIUwBYmYkCTPczgx4Ryn1qs1GozBRTZxBAurKIkgmOZumM9YaOludIYG8QKSDBJIECbnt03xeeKgW032ievpa/yxuyvC8o1QUG0O6rBU1nLwP2V0ifwON1LJZWohppTQBXZZIeRBvD6wYvETif5gv+Uzln3h3NFq6IyQHVwRN40E7bjbc4IrSqudRduYzy07XK9dXYnp09MYuEZfJrmEek6q9MGQCIbWhjcSxgk2MiIOCGUadI8uofhvDR9y9htb+BxGc9zs6dGCgqI59KoROeYgmUg6YChYUEkyZ73wBOcAYLqXV1BFQR6Hkn1wyZ94XR5JqAKFPPT07rG76jcDcCcBM5wt6LLXpJRQJHK7XkkqQTJHXcEbjBhrbcG1fw++pf6VUswWLREAgSeUEnYDUBc9MWUtbOEU0yTtDz7mwMR1xhya1w9T6xRpMXLEFCwInvAiDtJk22OCCLSpxUepUy5GzaQVkiCpJSCOkt723xR6zIL8PE0tkqokckjfn9u42xkFRiBBE3AExtv0wWo5sNdaiP8AeDAIZE79eoPXpj7PcSCtzMBNpIXe3WPbC9dj/lo0BPOYMFKgEgkSwAtvc2/E4nmKj0yAVkEbrLD8QL40ZviogsrIygHVIDAXG/KRMbDe+NHDzVqUwwogpHKPtVIHWLSQT2GG67F/LR8g2rmGXSdJ5pgQ02+Xy+WNWVrKGiu3ljqACT6bAjGs0KEhFR1QfCFGYAuCZOldIvN5942xsrcFLaoruosSAWJkE7lgxIPbawON1nwb8uuUAqGYZmI0mJMHpHewv8hhjy2TGgqGioywQTYd/X0+YxRlq9OmxBzFVjeQ9hNhZTTEQSNsTrtTzAJV/hcEaWBA0/hqneDbbfCT1WykNBRPzTk2MEBSdthPfrFsSJ3tvNtyfT8cS4TxR6LShKybx1gmLbGJO+NlfLVapDqjuzG/lqSxMxBUCZPth5OmScU2DRTdiCKbHoLEn2AHW+D1HwjmTTDMKdMNcCq2lt4usSDIiMV1qtXKlS+XeidWumaquNiuytAOwGqJwc4h49VmEKyLpLWVGYsTJBZotH8fTCSlLsPDTj+oF1vBuapqTCPYctPWzkahcDy/57Tj3hvgfOViQiGmwIGmrqSZnYlYtF9txjVwD6QatLMqzkGmQVYQshSQZDAAkiB7iR2jsVDiKMmum6lTTDBvMAB7z9pqG95UGd8SbmnydMek4OO39zmeT+iDPH9LVy6d+d2P4BAP441P9DlXZc7QPS6Nv/3nF/GPpGDnToqCmhBJVwC2ltwIBvB3MG0i+J+AvEtepWqmnSNRSG5fMA03BAVSRsNz6rtOCpMjth2Buc+jPMhaKeblnFJXDNqbq7sI5CRBYzP8dsDH+jfPkE02ot2VahO25koPTHVs7mc3VpvTXTRdwwX7RWe0TpUswNiRtaem+Fer4Rr5gARl0l2dhWoVLhTBBDOViWMRFojbDWzOEb4EzJ+A84Sq1WRATdzqML3ACjVHuB64OP8AR3QpqpbPs8utI+TRBKs8Rq+1aIDKxnoR3x7w/wCjdxXBfNM6M3mE06axMm4cuy67zOk9dsEvH/FVylGlQoVz5q8lSQgbQF+JzEatiDbAcnyK1GKyi+t9EmUp/pc9VlpA1NTSfaVM/hgX/wAD8JVBWOedkEQVrIZ+S5fV6mL79sKVPiSVarUKlSqwaD5hKFwfTXZZG5LAWGGn/gRqlMlcu61FAAcNTcnlEHTTedgOrC5iJkDqPyGKvhHnDMhwqo9UP5qqrQrtVaKo6kBVQrE3BHX3g7w7wnwqrzI/ILsGqOF7RJqyDfCWfCeapaGqqy09R1sFLMkzzBdSlrAbGRN9sast4Vp1EaqmaphQXBDgKy6eaSEqOCIvvbbfAbfkVJrmKOiJ4G4Yql0pKumDqWq7RffmJAv1jvgaOGZOjmUZaqCoyeUE16mqzEEo6m9otvfABfDn1QGuc7RhNPLTUkqWYCZFTod1/EXEgM34gq5kA1RTYNcfZqY0sIAYpr3IE6vSb4VyYzmlysjZxnwifMavTzgRgFIJS4KLbnBBHqQL9ZjGahxrhoCUylUUpNxVexa7a0IM/It1wspReoWWhSqMG2o6vMIAA5iQACAepiLe+PeL0qdNQv1UUs1cuwqlgLGwTzCqmN7Wvt0G6xN15S/2xyHirh71mZqLhQSaR0rzMYlgIBBgAgz326k+G+PcrARXq01WAA6mAALQVJhbRf0wi+F2y1alU81WSoi6Vck1FJM6uQuo1AERBPT53cJ+qmuqtQOhtyzneQNQGpYUbkAmLxONufAd0scD1S8WZMam86u2mCdJzB3NoWR26Dtgb/xxkVzF6FQrUv5rLMNJ1crE2DBZK9d/hGF7N1MplcwPqzVaQWJZXkvqG3mt5ifECSANyR0xl4jxFKtVPKpVCqqNiobXMsdRSDLAwDYnoJGDuyHqDvxHxhkqnKUcr1bQo0iYm5nt0m+Mlbx/laK/DWYyANXliR1M79t/T1wscTpmtlVLZVhUEms6mGbtKxFMgnsZAG3RS4NmC8hkVggCiwECPcSSQTfvfGzVmeo1k6plPHmXrLFKgozDXC1W0iAJYlwT0mxA2J2xrrcYhiCuVBNNGGqs7aSQCfuyy3tBWLe2OVK0a2QKLMoMQYYMs+u5j1GN+byjBqasyBiqE8xJhkBBsIFiD7/jgNm6sht4h4jy7DRTWj55IhgutWJMAAESZAAn236G+H8eWjSB8paZY3mABAPxAoI7CJ3+eOccT4GKWo5h1ViAAJUsosZME7jruJFr4tXhxqodKVF06V1Dy2Uz1JVFEQNyYF++GUkBSndMcuP+OcxSrIlMKA6iJpggmTN4BvYfx99nE/HLUstSPlgZh1BYMqgD9oWMg9L3HaIwqZXwoKiairzFviWNMzAK8wPS20R3wUX6O2bywTUgzLC8RJvaB0Hz+eCpq6C46nKLf+OWYtopTM/FUJtvZVC6fl64wp4szGoHUoAmYNQggwLhydpH44J0fBlH7JU/SUy0sCNbmYDMrVBFwYgAG/pi+p4VQCDW8pz1ciSsg7ayAAVjp8WMzVqeTn30YcMpV809KrT8xWpNaYIIZGkHUpGxFjsSO+Oq5Dw3laDGpSyLJUp6isvdtEGQ3mMokkRqIm/QE45f9FDxxGmsfpFdd4+4W/Ncd4rZdiCNLkHWCJtBB3JhgOg07SOgtbU5Gjk5J9KueSo1B6lMqU8xRcOu1MgytiRO3Trjng+0ZfKhizfCwmSDsReROOnfSB4SzNehSprSo0mWrqMVAF0adLMNbTZtA2nmFsAuC+BauWrLUr1qcIGIenqq6dJFiqgQSDYXtNj0VpJ2BQbds5/WXQ4aohW4lQumevaB7RhiqcXpCkCi1EcpUVgIABYAalB3uLLaN5GGXjOQyfIfMlg0trMbHdQ+4i1j7YAZ/wAMO3Pl2Sun3dDc91mDT0zb4j2GEcr5N7AWuUJOkkjTAFpJB3MQNu0m8T1wzeHM3TpPIzFFKZAk1BfUBpUEalcp0mdPpaQn/Ua2qpqUjSLzYjtYn+PrimhVKMDIZhNiDFx/vhqRkz9K8OopXppUV6ZRiCxVNSPAIKjU7BB+7BsL98GcUZPKlWYavJrqtNa9RqbFiCtqmpyY2udI1DYyOGcKqGmA+WrVMswiXWo0Me0LvF98Gs5XzOeaialUZiohqDSFAcosGSqrDbnaTE++FbS4ZRpuIWy/j0rlatE0mA+1SVkgK1JgROwhyrD0LYAcZzdTNBKlVvtdOlzAlitthAj+OMVXg+bdyvkFQSQIUxAhWeT92YJJiCem2C/g7jFLJVGdsvTrCwXzOYgajOmLTp0iSD8JPXSVnK+5DZWBS4PqGYYlgmhWYhhY6RdYME+w6SemHX6PKS5uq2Xq5qolEIXCLU0KSGXlvYahewEAH5Ds/m6VbOPVQJRqVXm7GKZYREgBdMWne7bYKZ3wlmqaIUp0mjVrKJWgkkwxJohTAgXnaeuC5bguLbwMnEatKiq6K1asHEANnlfQmllKhFBEQRdgTIF5nAfh/AxnqrLTzDI0CddMOWi0jQQYFh8PUbYC5fwvmSAVFSx6IxE2tJK2sOuOoeGlqUg1T6jSp1QpiogAUkWOoCryjeYBPSOmM0/AVFv4hX4xkqPDqiMVoP5gARalFjdIDFdR5YgCBcmZIi+PiXEq9RWreSlKkYCs1BApVwNmKaoPU79e2K/EQd84651tOp5OmTEC2ljf4TAWQpMGe7Tw+tlK2WrJToGqi1R9nIRWAjSwb7MUlMA6AoGrUIN8Trca7bV0B/DnH6dF9ZyyZdypDVELHTdR8DuRpIPwjtImMHuL+HshmGD1c7QbzZOmnY1Dq5ohyxJIi17RglQrUqVA1MolA01DNoo8xZwIQqADMqRJ1fCYxnyPi2sxgB1IjUDSgyYn4ptvEG3Wb41VyysViv8ABU414ayyaimcyunVrWmZDErEpveTAMmTab40cG4omYenVFDLoymCi0uXy9Ogs15Ag6bXgHsBh34pRNdXWqozKSCKWhFN5k6z3MCV0kb3wqeKeIUlT6vQpqlRishKSpUSWnyw6Nz7KIi/cnCuSNOGzIMzNSnXrqatBKQuAVUxMWnzH8tOpG1zvfA3ieTy1KoV1ZhhJny0TSGPctuJi8xeQcW5ThFbUS1Co+s/f1kTHowJN9ptcG+G/JeHadSjToVRVpmQ7aajIQwUiDDbX9zCyTAGDDPJKGX6kIrcPZFpmsHBMNKanUDszISAL95EnbEhU0EPzlpYoFggk2aSObSpIiIkAdMP3CeCcOzNOrp0uNQ1+Z5hIJUMIh1iz7Dr7CCtTwnk21TSpNJJH6X+EuRF9hA9MHaUejFfCcZD2P2Zjb70AC2/3d+u57m+CtNamYrFEKh9KwCSo0qoXeCJgbz3+XZsrS0KAaOWaABKgrYWsCjTgTx6uVjyuHiuDOqG6RaFKx23HTG2ITp0snN854drhgXFGoZkkVk+9a+orMkx/vgnwqnWpZeupzGXoedoCk10EQWBEK1iwDCx6HqCcEc3Xz1MtUpZLQDYAUg0AGRsSTMSTA6bYI+EMtXzzVMxUq+UVIpmmigQQJEjcRNusljOG+SBGK3ZLeDfW6eVpyEzS2AKtJB1uGbzGmRZbACJPTBetm6tFVqHLNVBYrppspKxs5Jjf2tgvlqZp0lpmsoWIRgADv0tptIAt064jU4gEEFw5B3ZDO/oALenbA6cW77nUtRqNdjLR4rVrozHJuq6QPLrNTXUSYICkE7dTYiYnAfjHhfzq2sQiBQD5ahhYybhQZk9txhjyuZYjek/aYB/li1kzJYmaWi8LoJO1uYVADe/w+nrihOkz8y+G69ZM1R+rkirqCofVjp7HeYx05afE6ik1quZkGQqeZpIHTkKEknYT29ccn4Vm2pZinUESjo4nupm/wCGP0JwHxG2Yo+bUakEZqhAqCG0S2gAKSOWNM2kCYnFNW7wSjXcR+F+HKtesmtc2rgsT9YNXUARbS/mWvcDfuTh54z4ZoVFAq+cQg0gKANXJqPOF1QQNJLMASIMkiUuvx16VdKlGigYwKoWo1Qcy3UL3k6SZ3AIsTLmvHUZhVD1tGgB6Aplua0xYdJGqd/wwsoS/UGGpCS9LT/kTMpwzh6Vpp5OqzoNqmtlkk3gsVLflO22GrPZCnmqQVcy1LSRDUWHIykzYGxglTsRf2xGqcxmRVIV6CgNoR1U6mBlfvECep2Ex0Jxg4ZkMxSNWrUIYrRqeWryy69MrY2AmBuDfphXQyVfdCe+SbMalemajRDOFUM+k2kqAY/u+MfFPDJNMKtFUcsp2gkCQblQTuLXvGOscNqn64RcAgQvQE0wTA2FzjneTyWapVDWp0q1SNSk0yCSL7s0xa99sWb9PZELbdK3liHx3gr5d0pMNLFS8KDs0rO2/Kd+mKWqVKbBkMGLEyJ69Lbzjpf1XNV2IqZcFCoChnUQNTWf7MOzGZNiNuuNHFvo2NemumtSpsNlE9ZgfCPvEGe04hnvwVSawJnEOPUqtDLrXSoGRGD1Vcg3kwIEEGBIvtOM3C/Dwr1dNJ21aTK6C5XY6jpm29jBPTeAV4r9H+YylJmanrInQ4YHe0QGggz1/wB1bhOcejmC9WxMq4MSTG2n8MBK+Pv9hrvkhQ4NWrNUJVg9MO5R6bAFKYlpiCvQXi7WM47d4ULrWBfLGitMsiv9aMMEXTqakxgk2A/VnsASpcB42xPmPTqASeUmxneV3Iud43w0f481VlNOuKAVgSNKOXFtQJZQV23U/kMNP24Dp3WfvwMD0nYhZCVLc8EgRcgnUJUi0T1xzLxHSzKcUphmIWq9EgecqB0XQG5dYb9YReCSATBOGc5cl3YVsw4a45hIbUCNyeW0bG1oPQJmstxfzYo5uq2syzCnRCqt7c0SQPYnt1wl2UlpqWBtr5GjrarV4eWqNctTZKzNFrajqIHbpHpjVlcrk65T7AagpIp1qEFVkA2YFQZgEb4T6PBczSdnzWZru7AKrK0kgzLEDSq3WAuokS3fBnwbxarWAKVxWQLoOswBUWJa81CY+7JAne2KSjBq0iMZyjKmas5xV6TSp+CyUwVRS0FVWwgXIi3bGTxn4najS8talNKrBTBMsATuo0815+IxvM7Y3V+DV9aNU8grJ1qT8UyF0hkIIBItYn3xoo5nQQKdAIC5UaUXYKTPKFM8sAYntfks5XwjkOd8VZtyV+s1ZIidVgCRJAWAPeNhuL40eGKNZ/LdJYowZ2KllSCCCWBgWEx7iJnGLxTnaQz+YDo5mq7ONoMzfeVvq2nYT1xDwdxwUqjL9Yr0lqCIpaYaBs6taO5FxeMDZayc7VvJ0bIeLpnzVBAYwU3sYBKk7n36HDZleK0qpVyqk9DEH2iQD7Y5OtS2qBvMzG7Whpgjtgxw0JK65Dfdk7iTfbuN/fDS0Esxdf0Vj+IbxNX/AGdF0UkDCjSVNfxwqgNaAWAHMQAAL4E0eH1V1ClmDQBIMCmrgXYtCsIBMi/7I3vhVbJKnlqpZdICjRWqdCl2iCWtuek7zGLMrmnpONVWu1OygOXPSmBLFt9z8I3PrIWjqrhod62lLlP6huvSzwfSKtaokXdKmXSD0AXyZja57+mNa5KrA+0rEXma5BnVYgpECJ9dsL6ceqowGpagtvtBAPKQAT13npjZm/ErKWHkltOj7++oIbctwNd/bAfW4q/kwp6DXNfNf+B/IcGYwWrAmSQBmazBpEQxLSY6AWBvgpQqrTdxJBgaiGcqN4uZA/HCCvix9MiioMqAC3cr6DbVPyxWfF9XQISlrOk/FIUEpqB55JhiRHb8dt1n+n+Q7tFfq/g6NXz4KQTqsb6QenSAb4FCkY2/9S/+7CS3inMagNVMLpGshNm01JC87SAyqLjv8qMv4nzJfmqrphrBB2pESdO0M3XqPkyhrexOb0Hy2dFy9KnPOA1tiCIPuMF0zNJnp8vMtlN7SP4/PHLX43VJE1CCDcCwPMR3ntsRf8MafDWeqefSapWqMAZI1WP2ZtA/avg9PVWW0Dq6NKKv6nHwBM9sfoLh2SCloVC3lGmLCymCJCAadyNIIt7zj8/e+O7+HBTTKGunmFzSR3GosWbSsxN57XxbWT7E4NLkF5/gFAInJVUU6mnSIPmLpXV8Lgqp1MLgxpJ6glj8P57zi3nUzTXmgM2rSLQdQA9f64IUs/TKlnpVwF0yVXzJkTOmmXYD3UH0wE8QcfWi6qmpldQUikxeZIK6dNogbgYjJ6k5ZGgtLTjUVS9gb4141UQOlAvFMqrlQW1Fu1iwiCd4N+guG4DwetmqopZytUUBGYuzAsSCADcxG9xbaMFc5xHMPTZlplDaPNYCbxdUm0E9Qdvk3eGeF0quVpO6DWQ4LLKn4zazeg98VTaRO1Jl54IGJDMGAlSOhBGxE9iNzjTmcrSp0SuunSWNIYlQB6DYC3QYhl+DUtJ8ioVE3KtN9rm/4YAeIPCFSqwP1qrAMhVOkAibzpJ2Mb4nWeC145Pq+UEyrmoAOkqDuY6Bhfe/vieUp6iFclAZ67R6jpbCpVyS8PYO9bN1naYVqrMo9wYWOmzRb3wJzvjZ3FZKRpAimzMtnYhdwWYFRcjoCMWWm2r4IPUV0s/IcvE3HRmaXkZWsuuiFao8JpcAEMtMuGDHVGw9jgLkuGmsNSCnKkEnWAyQJg8qgMD3AtHyS3Sqy0UBDNVcryEfC2plC7ao5RP++J5DOZjL1WSlK9HSqFKQSdlbUDB1e8GOuE1YQ7jqbS9Qdy1Si7aftGeC3M8yJ3TTUZWXqCLEXEjGv/Cy0lObuDY/jjJxfjFWuiKabIyBeZCmgafiZaa0NWprfeIUxAiQbfC+aGZWmNUuTUhWd6Wsqq7VEAc/EJA3jE4runj6j0mrTPlNWkdyvof5dMaE4vULKS7LESALECZ6i5nczsMa+JZpcuoGZXy9WykVIOw5RUGt/vbwdpjrVkcpTzClqLC0iIJEgkEG3KQRt7HqMZv/ALIMb7B7JPRrG9RjqBUhi0Qd+sT64IrwyjlaUU3p06SLEMQRbuWJ1dd53wjVsk6idgPvBrf1nHrZioIBZXUbEgGJ3gkSLWPfGrwzUu6GRc0tcCpSdSslVZGsCIkA9Dcfjha8QZt3UJScEB5qE2IP3edxv6TscX0M3RD89PQV0L9kAqwj6vhHKdyNtj1jDIMpks2KiMq6ZWASDq6yVYyIYn+HsEm5dsC9JdhBynhXKPWHnHNNplWrTS0yTqOuq8DqV06dUe0YeuA+DcplitRKIdt1qVm1xMHUoA0DoZUSbXwD414fqVZRQ6GpWYsdOuCmpbAHl1KJmIuNzM762ZzWWSmtBRVbaprOlFAEAimoXSDN1GswLXwXJywND03u/Yp4j4O5tVILoZ2eqApu8Eaibsq7kgWnT8xNHKFTLItMAxckypEnpIaZEAk29cE+C+NKrQa9AgBSfMphgLdlaYG+7HY4M8Z4rlDTBqky4lSiknbqvb87xIvgdRx5ZtsZ5QufVKemmdCFdICmwhbR8VwLDEEzGhwtOj5wEA6GpkLMCQNXQf3tgzX4Zw3MKmipTouw089NQWKiCdLQRO/rgQv0WClUNVc3SaW2ZCkE9mVzB9sOtVPkHT8MpNPW6TqWYlWW8aQT94aes3/HGTilFvNcrTHxIFllkiKIm5JEXtJmN74u41mWpV1XL5hiVYJpcoVLXEzFpB9xeThd8ScYNPMVgKdNwjfpB5hU/DDfEAAdKnc9MV05pkpQ7chOm9Z0GoIDyEI1QmRNOSOYAkHVFpt64hTocgE050ifiPNoFxva204E1OJ5rTR+zRB5DP8AAxurVCqiW6hU/H5Yr83iBgkoAd+Wlbpe3W+0zfDdSKXINr9hid0VgZDAn9WL6o/Vn72MqVW0Ec5YrC6FiJpm9om64xZvL5zlFJ6lVr6xSkAQYEAAGOt7z0G2LcrwLiBM1qdYU4M6nNzB0iNU/FHTbC741djKDo2ur6SNFZviOoyp3VhBJ/uCMb/CyE5jToMKtW5ZSTzgLIAnYmO18Ln/AA4WJNZgxUCRTBj2J7yY29umIZJky7KaLBG0mSbOZN1JgXkRB9MI9WPYWSYsv1x1bwLxWafkyNRywKg9wpH5jHK3P5Y6n9HvCaL5ejXOsVlFRNQa0a2MFSI2OL6jpBSseeEZvNeWNFOjUhVganpmJYHmKsrEaZAt6xvhe8Z56qWpP9XZanMpRqlPpDatSsRHNEQD6YN5dalEEpmCEA2cLpHrJUxhV8S+IKVYQK1NKgJ5xSdtRIAkiVmyi4xFPNjNemiWYo5h6b66iU5Wy0lJIuL626i/3cOv0dsPqSqGLaXcEkyZmbnvfCTwjgRrlvOr1swdDA015KZ1UzywohSQbFyY33x0HwzwyhlE+r0FWnu/lhpPQFu/a+M5K6NGDWT7gXDclSq5lsqKYq1GnMBHk6gW+JdR0GWboJnFPCPCy0UanUr18ypbUhruS9O11VxB04t4e2RGcrrR8oZyAayraoRykMw+8OZea+4vifBOADLPWda1eotVg3l1X1LTILEimI5QdW19h2wBznH0neEqZCqjVFUmXuWsAerEkC/WRYYSMlRylMvSolTVNNpMlrR1bYdLDHUvpb4d59BaZJCsw1ERMDm62GwvjlvDmylOoKVHS1RgRqBDbKT8XaB922Kafwgnye0uKnJUlqeaxczemFvqhtEMLJZTIg2kRjRR8Z0c6ypUyyUqoRtFRahEkAlUgrBLNYajYk35jhez1DVlYlm1Mra2jUzQBsSIEADfphXWneD88VnoxfxImnao6FwbiLPURpZAhJhlAJjSCNPqG3i14vjbn2V08ukSHPmEkAbFVmYAEAJ+WCngPir5nLqtapSYINKrXg6nUAIbAGIIAM9xfpg4z4Kqx51XMKoL6Wp0qenTyzpGpjAtPUMD2OPOf/FLmkhulKCtce59k8/UyerzKy1QSCTVhgIEjVJDaiJgg22vgxnPEFKUq8/OhbV50m3MihSDC73ssE6o2wErZWi1eorVaiAmmZQm5NNSLNyk2IDRNt7WKHO0kBCJWAIAJDinPv5Yg+9ietuXFY7NR71d/QpGbppcF2Q8QrUDOFreXqBFQqkPfmVTTVUGm681yD1OCFEUa4LAEQYnSy37wQJ99sDDxt5BWlTkWgahbvzahPyvJm98ZBmk1l1Xy3Y6TogQoAYqECkEAtqMm0zHXAmqdt0dGkt62xi2/vsMlXw+7ksugpJvqA2JF5JM2OMNfhiUzeqCeyhj/EwPngbw/jarqKVKW41AkC/eVOmfbf5YLU+OahzUw47hgR+WGqRLBGhxAoQSGqaZ0lolfYwSPxwco+LKbCKtNvex/kMDGpKyCoab00JgOYCT+8eXp3xjampJCujREwQYkTcqSNsLtTC9y5Gdc3laiwKhE9G/v+eKq/DqVR6cGkfLBIJ0gaiTsL7C1+9sKNVTJgifXHis4/0xtj8iY8DTxXw0Kra6ks+wYVOl7EMVB3IO5Peb4GZ/wlrfSjMqwOQAEgwAXGnrZd+56QMZMpxB1PxMPZiPyOC9LjTEQ3MP2gD/ACnCuDNtjzkG1fCzhnp02rDVTB1NTLISG26Qe8QSCd7xv4d4WakKYQu2mRJlCAVImQwbaJEwYE7Ri3/FkNmWI7MPyYEDHqGlVnS7NJJNmJBO5kWW5vyx7xjU0bpryWUvDJm6KEUATLXMk9TaJB331b2jDxjIU05EqIGqcpaVOk2ggETJO4USexjByn9bIZUKoCCPPVU1dlXTonrOq3W3TCvx7wfVvVqVqNK8ljra4uCOUOxG8k7+mKQS7sEk+yC3hbhlTKmo9cggWWorAnSBuViSBtIE9xviPFPGGVBJ8x9RvyaosYI0sFtYi0++APCstSdNL5tDUBIZymksSbEEagI26+ovgoeAZSQalSSP1SSCZ/VIAFoFgNhbCuCjLN/SkMmmsC/xdFZBmKSGtTLXd1K3JjmljEEDmg37TbPQHnFPrJaFuigSIJBDKSuoD377kRhqPC+HSfsA8mY0epPrAk2iI2x59UyaQEyZAAIAJeIJmLnab++GeeEJtzdnGXfl+WOofR1UI4fVqxr8qo/KDB+FWtNup7n0xyhntjpv0PtVanUVXQU2eCCDOry9wwP7tv49MdOplErox8X41XzB0vKqDIp7AdtU3J9T8oxi4Vl1euFaTE6gAbWJE2sJi5x1zO+HagVYp08yvUOZA2+EEE97STtfuGzRVUamn/w8Tqp+WU1TMWZS0TAlTBk453OuxdRsy8Jzr0ahrw7UZXWlNSzuQhTlA3Ck6jG8DbqqeJuO1DnzmKfnAIrAEo1Nh6G51gWO4sYIB3I+Ja1WrWo8Oy5rBUC+cyGANe7ORtCgtFpJ64bONccyeSywMtopqqhaYnSBAWSLAdJ9rbYWSbpgaTwVfRn4roVmpZdhUq5oUjOYakoBXfQGnUVAAAMQ2mfQNfC+H5Wlm67Uah86pzVaXmEi5/SCmTy3tqFjOOQH6RnhauWprTpmsQQTzsypOqAANB1qGG/w3w7eGfE/DRmGJHl5h01mo6rAUohZFcX0kqGCnqe9g2VyBUbfpXyK1sroadLMsxE7g9R3Axy6jQoZZToQCASYuxjuxv8ALDL9K3GKtEBjUqvRcgohCqVmbHlDRabydvfHLF40zCqCDzQEUD3mOp6Ytoq0adIH8Xz7Vmk/DYAdBvb1x7wPKLWqJTZiJZAAIlgWAaGYhVIWSC1rYtyfBq+YqigiQ4FwbBO5c3g+hvNox0HIfR/QpUW1EV8wYjmCgQwnSpPQbkyTFonDauqlwDThuaQYyfFckClKn5a01CgqV0CJALgpScB9RXm1FbmYscbKedR6VZW0uCh8iS7KGV6oQyCrRpIBIsQBBIwg1fDThgzpUoBQSzk1NrXVm5dRJNgY2ibwTap9Wy1JqhhGOlKjBh5hjUzDVJIv8WxO0bDzNeTcfQrfyOr8XCWkkk7XztcffYwZ/g2ZNdav1imnLTAa55giIeWIgkEjfe+5w95TJiotOmKmXaoSF8tVIrM0nfm0hQJbbYb4T+GcaYVNZytWrTamxDksgCg3ZSUIYgC14332x0Dw7laJYZihUqVVZZCqyq66ryWJEWlY6zYteOjRc1Bb1RyQVoGcU4O9PUiqQ4IBCtHruDb5H5dslbgr+UOX7UQdUyLbqQAGB3upHthxTh5Rq71VpwxDq9TMgqiMAo1CzFuX9aCzHm64zcXjLGKjov8A93sPlMjlubgSd8FXF7kdDnugoPhHOc7wokktRUayTWKliRBsEGnVNgYsBdRPWVLJil8BaArgt0LLpubgELqggDtcAgkln/FlMVTSNGodLaWqQItsReYiBPfAXi9ZnYsp1iPhTlMHuD8VhvvYWm2Ky1Ffr7/f3YmjiW2Ev2Ye8M8KbNkrTIC01OkPUCBi2puVdLAksZ1gWnrEYzeJ6oyL0ymYqMCCXo+ZScpabsIUzqtYE6ZMycZeE5FfJv5uu8M7MCOUA6WXmVTFxPf2xny3hgli5piSZLFtZLHdhyqovcEgkfPAjt20+FwHVlLqSa781x/YSo8QrV8qs1GpuwnWEUGCSQJiNiBI3wN4Rl83TYBqiVwWghjNpEnUSCpidg14t1BmlQdFC3MCJO9u564izHqDjJ1wI0G6OTn4IHpY/nfH2eyLqOYAFhA0khoBBMCR2vfaRhdquVOsG+0MoYQRBgdDHa84x0s+GcJqBuAF1EwLEk8sC3U9x3xyy1nGVJG1Zwiltdvv7G/M5SpVDrTq6Gjk1ErJlYnUABbVAmD32OBWUyubXSwrGqjElpkAC0ECS079otveL69ZBLATEGQ0bmLC8i0z+WLKWZlgu5IJFp2Ekah1/wBL74pD8VuxtIRnnI08F4g2mtuQqT16MotHvvjXR4n5oKvR8xbSJBHp8R9O+M2R4Q+iuKTlnOpdA0zAqgNY+ikf7YnQyTU6UVAV1HbSQSAAOYdDc7wMO2ro6Ewqz5IkmplqRYzNhq5pB7zIJm+Kszm6eqKdI7TeF/hAOMkNBICgE9Te/oBH8cV1CQCWawsYAt+ZEx3wTWHFy1IsqGvSR2CkKAWJ1Ta1twbXOLcpwJWPJWpuJIOl5II3EdPacL1Dj9ZSusLUCxAICkR1L6GJP9iMSr8UyRAZslU1qdQ8tlVZJE7Os7CZU7YwDhNRwACcdR+g8Ky5ou2kKaTAQeutel+g/HHJFGqJ2GOkfRHmSlTMopKk0AwI/Zq0x+TnHVK6wRaXc7HneIG5WacxDuY2/VAu0/P2wucS4zS5kaqalRkYwTFgIYoJ1CO40keuEHifE83WZ1MhZI1BiswzaTqksQVKyLiQdsDM5ry85kNrqA/eHLzwGkAgmfcd8T6WMmU2+ENP0SZVa1XNipTCl6Sa1ExJ1C0kkyG3JJO+D3irO5ajTajmVILArpRCdYgGBaBupuRB+WA30Q8ZZ69RSo5qZI0zsCImTvGCv0tZYNTWoCJBv3Eq1yOx0b+h7Yg/ipl69JxvM1FoGFDGilX4XYa2WoqkzAKj9GOYD8bYYfC2foNnWq0R5a0EqVlDjX8K3gndpJgsDG8WjADxPoWtzAklRseknaQb2P8ADGzgPCWIWplvtGZWjp5erUhDHUJIHUSJN/VpV3JpWdI8S1KWdyuXq16yhXplwaqkDV0Xl0ho7AyfyU+FeXVziUqaUQFKiKdCWMESAEYsNUmWLwoNxiXDfo8zNdlRq3l0tOqNM7tAsWUPebm4iLWw7eH+AUcnyaBlyGIbO1azIxDKQQVRgBvCgkKDe7Aai9SMY7Vkba27YPTgn1eswpLoBbUwIMk9Z6mOg9bYt4xntNXLrYl2ZSBErCO1wnMdvvGb4J5jjB/QZZcvXZZXzlpsKcyTY6mapUF+WnYsTLDbAbxfkyvk1HQtUWqpFFOaowKVAeQGPUSZO0DbE4unljSysBJahXYlT7hZ/wC4sf4Yp4rXQ0CtUBqUgkOoZRcCefSvzjAvKcVpltBp5mgw3WpRZNPuVFvmRivj+epPQdUq0TUVSYDDU0GfvFmJ9sVonwMvEuE+ZwurSVh5SKsIscgV9TQBIsCfXt0wntmUR6WioopU1L1XVQovypT23IuQJsO5w7f4uqUHy7mKtZKiUYBI1lSFBYgRLEAWAOFKh4EzrUytaqCRqKyGMFlJIBKjYizE6QYE/dKrTg3c3hdi0decYuMFl4vP0ClLxpSrVUppTo0Xpg6nNEagpYElYWYFmgSSe8TgvmOOcMFU0y+UzDuQV002qMxMkzJ0MZuCXt+AwtZXwFUWjVstIRLO1Qh6kXI1ItRmJ7BTvtODed8N8PStRYU4em+pVDuoBHNsSoNwJg4LcbwIt1ZAvFfCala1Whp1yWaWWQAu+rVyggdgTaAbkKPD+HVCdaqyUzzGoWfQFLBdSaSpILSs+hBx1I5VGfUjAkgwroHXUepCbx2BGFLiPgfMMNIzyrcFaZU0kABlVC6phTJA2HyxLbeWBxV2g3wEUlTQGblYqfMhYiDYHcRcCT23xPL54M7RQqlZbTUCOqkKbEgqGvfePhFjM4uzeRz6ZFBlnpPmEVVLBQSwXUCVLHSG2Mne/phP4d4qz5L0a7tIMOrgI8DfTsb7bNPzMmuWUsf1yj/qMB6j+oxFuFMTGgExNgcFfNekmoa7ixRDUN7k6ZuDG/TbriX1hKE5isWhlACspDC5gaR1NhJ2je+OaGtb4Kyht5EfxVwt0FPl0amILXJiNlFr6tJva2FupkORismQYYqAbztyyYm8+ow2ce48leXfUqTpCrcA9NMG5Pfr06QELUt1mTuTF4gajAnbuNojuZynulZw6sU3YrPw+lqBZ2LypjVpJtIsIPTf4rfIauDZikarBGeQrwW1EERBaSe5IkeuDuayYVRWCqoJ0l5gi0wSFJ0wG3MdcUMyMwYiSslSxMgNflYoFYTEb2AviinaJ01yeNmSg1SQTaGPYA3hh77zbvhhyPFqlQU00sFCyfMqGowJgwoYk6eu9htbayjmMo2ha2XpGTZ9CEXm+tpJMjeTO/pjbxChRoeU9KihduWV1ctNgbreFXVpJsAR6HF9CUaaf2x4aT+KL+YL4vn3ordU1Myin5j1BPUqy3WwETF5OM9LP1qol6VOkCwB00yJEMTu5vtBIHWxxoyiZh6StVo+WPiRWJlGggXJuGB6BYi5M21VPD2cVdb6ASSQwICACIX9IdRN7BgTBxp7rxS9z0NLpVcrb8E+GZLzTU5vL0kadoIIPf2Hr3640NwOtAICt+ftItifD+DPUkTSD09JGqjygmbhWYkHe+vv3wXzHC8251LpCrYGdLNe5MSOwjb8ThYblixdVpzbUaWP6PzhTG1sNv0a09Wc8vUy66NZQVMSQhcT3EpthTUH+OGTwNmvK4hlW3BrKpG1qh0H8A5OPRlwcXcLeJ80+UKBqbMamrRGzaSJMwSd9gPwwNz2ZLZNxVAWqQToFzAMi0kiw64d/F/CczmKKmmGZaOslbBRaSZtewiThJ4VQZDUp1qbjVTdYAMkkDcC/WbepvhOsuGLtdi3wrj9fKstShUNNxIkAGx3BBERhuz/ANITZukaeZpjXyw1MHmI1iCpMgnWdiflgEvAFNIVE1AMTBedEC3xaZBv8MNPfpht+jbg1KnXGYqsGbQ32ARtJVxAYuwggzY9SNziUpx5otG26I+H+FZbO0vMYqa0aNOmSgVpO50mQQdWk2YCd8beN5r6maCpln00zOs2D6liG/WEwSJmVsIw1ZHhmWTN/WcsiplhQZIWAA7OCzBZsNKC/X+ODz8VprTAkMGEQbgxAIjrHbEHPNlVC0A/Cni2jVqmg+mnVGrQNQKuBclDuo3IXqL98H+LZxXGk8xtFgWsZt3+du+F3L5GktRqq06dFm+JtI1Edv2R/cYS/Ffi6qzijkQ412BVX82q0kcsDVpsRa9j7YWtz9JVcZOqVKlJdJLijIgki5AixqCyC+wj0Ixn4rwZaiqq0aToza2aooZWnpp1czGQQxbeDfGPwfwPMfUwvEk11WYsA5GtRsBqU78oNjNxNxgoeBU6b1KqNUE0dBpzKkKmlTFjMAXadumBW3uDnsCc/wCCMpVUI6OYEAJUqiBMxGorAmwuB0GB1b6KqVLUaGYqA+UGK1TqGmZtA1WIPpfacO+dFcVKHlBTTLMK07hY5StxfV72O2MHHauWosBUDU2zHKXp6lJ0kWcoQ0HVH47YaM2BxRT4Y4KtNCAil51FyIYg9LgkWAsdO52vgvTz1MuaYeKq7oSA3T1g7jad8a8s6UwlMFUAAUL6bAC89I64sp5WlrNQAa2BBubgxMjb7o6YHJrrsZ63EUVR5hABIUGQrajYKIi/SPfCf4gpVvrOW0lWHmVIBCn/AKL7iJ2n7x6fI14l4GxPnZemj1gEWkKsmlT5pL6B1G8bEge+Mvi7jFaiKOnK+e603bzN0VtOliUHMbE225t8PDLoSdVZRoq/foUm+Wn/APtvyx5yAc1Ar+639Qn54CUfF+dRZrZEMOpFGpTPzPT8MXUPpDy5+PL1UPXQ6t/5AY6ehPtn9zm60O/9BPwpQSovmaZ+0riDp+FK1RFve+lRtv64LcQ8P5au2utQpu1gSw3A2DdGAJkAyJvhY4H4syiU9HmOGNSuwLIdK66ruoaD2YTAN5wx+Ha6Mrac19YqHmc6hadgqD4F/ucI9J/qQ61VxFhGtTinFEBWAhLWX5bbdNsI3iajmiS9alI6PqkAdtIkKttUm0x3Iw58U4pToAapZ2slNRLOewH89hjXTYsoJUqSLqYJHoYkfhiEvw8XwM9Ryw2cOpZ0VSRqKERqliIYkqEtBY2mTa4vOPq+YNISQXjSSaYXW/UtIJ7g9Y5RaIHT/F3D8r5WutCQVAZVXW0GyCQbEkD5+uOYf4W1OozsR5QsoESAqi7AKJBm0QDc6b2jPSUSco0sGnK8U80KtAiBcqpYFCVsGYnmF4PKbhiDFsYq5qEzTd6YZoIqoy7EWp2Egjve+NFCuranoUjUNi4pLq3MKS1iCxjfe8C+L8nSrO7U6a1tDErV1BwygiWio+kCdiOXTG8XxNVF4Ak2fcJzQDGmF8vmUnUEg6YsdROlY9hbqcddFLLsArIHBETpBNxY6pt16d9scv4B4PqMrrWquWSNGmppIkguKiwXuABEiLwbDDzwykFQBaiMyROk7QdoLk7Dr1xePNo6IQcVkDVXp1RUbLrVV0Jik0kEa4kEyZ6R0g/LXkc1m8umqohCKQIViDcGC33Y2BkDGDj+aqI7rRYjWObUZiSJZBe/cEASARB1SpJXYOyhbEA61OlYjcBjuIuAI/Mo5e4kpKPc6xw3PU3DM1NUqFQZVoUgSRY36m4HX2xozGd8uhUq1bKBIgAHm5VA6G53t0tOOWcQ4nqpUVIMU1gFRvq0wbG7G3X2g4Yq/iQNlBQ0sBEFjzEw0wBY9BHaMN1K5B1kcWanH9+mPaLlWDKSGUggjcHcEexGLn3xFd/79ceiTDuf45mFLK1ZvLViVE/ExMl7TN/vbkRjLwqvVUh1OmJuVJLE+giN9/zjEOM/EPZcauGfoqX+YfzxxNtQsbi6PqGaqUVNOizaWPwjYzCqQwKk2JEEgCdrnF/DVoh6SCmvmPsVbWCxUqUakWKwGKhdiQpvN8Z6Ww/v/q4y5n/q/wCXS/IYyfY27B1PhudSrSRsuVCEWIWLeg6H3wAz3GXy3xZk1DLEU9NuZpBLFiLA6SQJMAWjBDh//L1f3z/4JhD4t/zXyX+eFSK6k6Vo08S8Y1anVRBMRME9FufXB/wT4XzeYq+caZpLpnzSWRtWkwVI5oBPSOoO84V/Bf8Aza/vN/LH6ep7L7YZYwhY5ywFQy9VAqO7VtPVoJ/ECd/1vxxbVaJDysg7xBn16YIJ+kb5YH8V/wDb/PCSXc6Iy7ERxBQEEFmYCywSLbkdBiOZo+bysgYC+m0SNpbcGf1fxGKsj8Nb3fBXJ/CPbHNvbZSVJGbhqkpFSmFYzqG4IPfe/eSce5sOqNpgnSdBbYNFg57THN+PfGsbY8zPwN+6fywU6J3kFZbP1kpF69Ehw2krS55H64G8TNt8SUUsw1GvdgJ0DmXmuCWUgGRGxFiJxtofAn7q/kMTzG6+5/8AE4tdBqyNSkNwCPbA7inDMu6FqtJHIFiyAmel4tPvjW//ADI/yz+eLc7sP3k/8hgqTXAKTwxLyHgnKun2ihap1StN2gcxi7DeInlwy8H4NTytPRSUxuW3LH1MD8sen43/AL6DBTIfCPn+eKrXnLDZJ6MI5SBQyVJKj19P2hXma5bSOgBmB6KL4jn+KJSQNIJPwid529h/dzbBnP8A6M+x/I45b4m+PJf5i/8A61XFdzoTakyPG8o2arUqlQswpsX0LbUyxoEdl5j+fXGPxVw2mytqqVNRTTTpjTCgxJMfpGkTv0GC9Tcfvr/+TCzxX/mz71PyXHDrSb1Er4VjSxEFcKylbLlPLdHpmfMV2ZQxiADpuSLEWsReQcOPhTiZr1gy0aLEKGdVOogghRaB8Sg9LGRA0jCsvxH96p+WGL6J/wDmeK/5I/OpgxgtR5JacmzpGY8J5OuohNHrTYiPQja3Yi2MfD/BYy5qGlWbnAUalEr6yIk+kDClwD/5lV/eOOr1th7r+Yx10mqKWzi3iceTmKlJmRmBAnUFMGDMdOlsBM7Q8zYskC1SRAB9yJx74z/+a5n94/kuKOI/oz/mr+ZxzPTUZYOeayaKmQJ2raERQYjVrNyZJPW0dBJuMV5JQliWIJFna46wAIHe9/niP3Kf77fk2La36fNfvj8sCrQjd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AutoShape 19" descr="data:image/jpeg;base64,/9j/4AAQSkZJRgABAQAAAQABAAD/2wCEAAkGBxQTEhQUExQWFhUXGBobGBgYGRsfHhsdHBwdIB0cHR0fHCggHR8nHh0cITEhJiorLi4uIB8zODMsNygtLi0BCgoKDg0OGxAQGywkICQsLC8sLDQvNC8sLCwsLCwsLCwsLCw0NC8sLCwsLCwsLCwsLywsLCwsLCwsLCwsNCwsLP/AABEIALkBEAMBIgACEQEDEQH/xAAcAAACAwEBAQEAAAAAAAAAAAAFBgIDBAcBAAj/xABGEAACAQIEBAQCBggEBQIHAAABAhEDIQAEEjEFIkFRBhNhcTKBBxQjQpGxM1JicqHB0fAVc+HxFjRDkrKi0iQ1Y4KztML/xAAZAQADAQEBAAAAAAAAAAAAAAABAgMABAX/xAAuEQACAgEDAwIEBwADAAAAAAAAAQIRIQMSMRNBUSJhMnGR8AQUQoGhscEjUtH/2gAMAwEAAhEDEQA/AHYt+yuwH+uK2qfsr/fzxJWBAPcfniDY7FR4zsgan7K/Oe898Ul7k6QfS/8AX5YtIxUwwwuTzzB+qv8AH+uPRW/YT8D/AFxCMfRjAySNTppX+P8AXHpefuqPYf64rJGJA+/4Y2A5JqMWAYivsfwxaoxrDtJqcTxFRiSKe+FGSLFYjbFy5k4pAx6BhGkysZSXBccw3p7xiOo74iBiUYG1ILnJ8s+xJVnHwGPdOCBe5E+uPpGJGmMR0e2ANR7GJxiAT1xPT641m2n0Y9049VcTGMaiABxJfbEse4AywTSvHTGmnnPTGPHwX1wjiiq1JI3/AFz0xJc/+zgeB64nGBsQy1ZBAZ09sQNc9sZVc4tUyd8DYgvUb4PHviJTFwo33xCosYNoRxfLFbg7tUy1BoF6VM/igxobLN2GBvhDMD6jloP/AE1H/bb+WCLV8VTZGUY3kg9A+nyxV9XE3MY9aqMfNmBGDkVKJXUoL0M+848NERtj36wBP+n9MQGbXsDg5B6SQp+2JojYso8RXqoP4YvXiiAbfl/TCty8DJQ8lKSP9sWyew/AYpbP0z0afl/XHi5pOpP8can4NcfJcF9MWD2xXTzieuJfW19f7+eNk3p8kwWF/wCmPmYkz/L/AExJc0nti0VF6Rhb9iiSqrKg39xiWv3/AAxaaqjqMeNWX9YY1maXkijHtidztisZlf1vzxYrTsca2BJFi027Y8KHFbVQvxNHzxBs5TH3p9v9MbIXtRbGJLimhWDtpQE/l736Y2HKkWLIPdl/rgOVchUd3BWR7Y8DYlWolRJgi0XW87Re+MozY7flgrPAJKnk06sS1YznMr3x8MyvfGpgwaNWPtWM/wBYXviQde/8cYxfqxJHE3xSGGPHrqNyMYN0atWJrVHbGJMwp64t89e4/HAoZSRoVx8sT831xlOZXuPxx79YXuMK0OpHNPBGd/8AgqQJFtY/9ZP88F6mc6zb3wpeEuKt9Qan5LuqNUMgqBcU2mS4MiDt+tuMb89xulTKs+WZQxiFaiVGnRsVYkGNMgxufQ4dayWCU9DN3/AWbOr+sPxGKn4gn6w/EYVc34iynOoyoMkaW8whgL2aQym0WjfvgXT46iNKU0g25oYgwYIJWP4f1xTqrwS6HuPJ4gp2afbHj8SVVLEmBuYOFf8A44dUZKVKlSU7aNUgCQJOq9j064E8N8QVEBGrV+qs22N9t+b32vbC9b2D0F5Oi1c3ojVaQSLdjBt0viH+KLE3A7lT/PCjl/GtZTUOlIdCoWWttBmZaCATP8MZW8V1mDoWWDMgL3iT62WI+eF6z8B6MfI6/wCOU+/5/wB9RiScZQ7Ef388JTcTCKhZab611EQsWLC2kyu3od8VZbxLVQaabKoJmUQTIaRBImx2vg9a+AdBJ5Z0CpxPSJZWA7kGD7HYj198Ujj9O5BmN7+oH5kYRn43XcjW7MASQDtJJJlSIN7xGPk4zUAKlpLCCesAgx/IDtbA6xuih6PiKn36Ta9vljXR4srJqFWivUBqgDGbWHy6xjm6ZwrvvvdQbdr2/HEqvE9ZC/ZqbEQqDURMSQI/L8cbrIygu50TPcTaiJcLsTZ0O2+xN/Q4yt4lQbm9jHW/ygR2N8JVCoBJhCbyCtu3QjriTcScI3Kiqf8A6amPRSQSBfcHt2EBayNsT4HRPEyGIYGZsCNX4fyxdQ8Q61JAIjeWVY/7iMINXibsiLqEIIUwBYmYkCTPczgx4Ryn1qs1GozBRTZxBAurKIkgmOZumM9YaOludIYG8QKSDBJIECbnt03xeeKgW032ievpa/yxuyvC8o1QUG0O6rBU1nLwP2V0ifwON1LJZWohppTQBXZZIeRBvD6wYvETif5gv+Uzln3h3NFq6IyQHVwRN40E7bjbc4IrSqudRduYzy07XK9dXYnp09MYuEZfJrmEek6q9MGQCIbWhjcSxgk2MiIOCGUadI8uofhvDR9y9htb+BxGc9zs6dGCgqI59KoROeYgmUg6YChYUEkyZ73wBOcAYLqXV1BFQR6Hkn1wyZ94XR5JqAKFPPT07rG76jcDcCcBM5wt6LLXpJRQJHK7XkkqQTJHXcEbjBhrbcG1fw++pf6VUswWLREAgSeUEnYDUBc9MWUtbOEU0yTtDz7mwMR1xhya1w9T6xRpMXLEFCwInvAiDtJk22OCCLSpxUepUy5GzaQVkiCpJSCOkt723xR6zIL8PE0tkqokckjfn9u42xkFRiBBE3AExtv0wWo5sNdaiP8AeDAIZE79eoPXpj7PcSCtzMBNpIXe3WPbC9dj/lo0BPOYMFKgEgkSwAtvc2/E4nmKj0yAVkEbrLD8QL40ZviogsrIygHVIDAXG/KRMbDe+NHDzVqUwwogpHKPtVIHWLSQT2GG67F/LR8g2rmGXSdJ5pgQ02+Xy+WNWVrKGiu3ljqACT6bAjGs0KEhFR1QfCFGYAuCZOldIvN5942xsrcFLaoruosSAWJkE7lgxIPbawON1nwb8uuUAqGYZmI0mJMHpHewv8hhjy2TGgqGioywQTYd/X0+YxRlq9OmxBzFVjeQ9hNhZTTEQSNsTrtTzAJV/hcEaWBA0/hqneDbbfCT1WykNBRPzTk2MEBSdthPfrFsSJ3tvNtyfT8cS4TxR6LShKybx1gmLbGJO+NlfLVapDqjuzG/lqSxMxBUCZPth5OmScU2DRTdiCKbHoLEn2AHW+D1HwjmTTDMKdMNcCq2lt4usSDIiMV1qtXKlS+XeidWumaquNiuytAOwGqJwc4h49VmEKyLpLWVGYsTJBZotH8fTCSlLsPDTj+oF1vBuapqTCPYctPWzkahcDy/57Tj3hvgfOViQiGmwIGmrqSZnYlYtF9txjVwD6QatLMqzkGmQVYQshSQZDAAkiB7iR2jsVDiKMmum6lTTDBvMAB7z9pqG95UGd8SbmnydMek4OO39zmeT+iDPH9LVy6d+d2P4BAP441P9DlXZc7QPS6Nv/3nF/GPpGDnToqCmhBJVwC2ltwIBvB3MG0i+J+AvEtepWqmnSNRSG5fMA03BAVSRsNz6rtOCpMjth2Buc+jPMhaKeblnFJXDNqbq7sI5CRBYzP8dsDH+jfPkE02ot2VahO25koPTHVs7mc3VpvTXTRdwwX7RWe0TpUswNiRtaem+Fer4Rr5gARl0l2dhWoVLhTBBDOViWMRFojbDWzOEb4EzJ+A84Sq1WRATdzqML3ACjVHuB64OP8AR3QpqpbPs8utI+TRBKs8Rq+1aIDKxnoR3x7w/wCjdxXBfNM6M3mE06axMm4cuy67zOk9dsEvH/FVylGlQoVz5q8lSQgbQF+JzEatiDbAcnyK1GKyi+t9EmUp/pc9VlpA1NTSfaVM/hgX/wAD8JVBWOedkEQVrIZ+S5fV6mL79sKVPiSVarUKlSqwaD5hKFwfTXZZG5LAWGGn/gRqlMlcu61FAAcNTcnlEHTTedgOrC5iJkDqPyGKvhHnDMhwqo9UP5qqrQrtVaKo6kBVQrE3BHX3g7w7wnwqrzI/ILsGqOF7RJqyDfCWfCeapaGqqy09R1sFLMkzzBdSlrAbGRN9sast4Vp1EaqmaphQXBDgKy6eaSEqOCIvvbbfAbfkVJrmKOiJ4G4Yql0pKumDqWq7RffmJAv1jvgaOGZOjmUZaqCoyeUE16mqzEEo6m9otvfABfDn1QGuc7RhNPLTUkqWYCZFTod1/EXEgM34gq5kA1RTYNcfZqY0sIAYpr3IE6vSb4VyYzmlysjZxnwifMavTzgRgFIJS4KLbnBBHqQL9ZjGahxrhoCUylUUpNxVexa7a0IM/It1wspReoWWhSqMG2o6vMIAA5iQACAepiLe+PeL0qdNQv1UUs1cuwqlgLGwTzCqmN7Wvt0G6xN15S/2xyHirh71mZqLhQSaR0rzMYlgIBBgAgz326k+G+PcrARXq01WAA6mAALQVJhbRf0wi+F2y1alU81WSoi6Vck1FJM6uQuo1AERBPT53cJ+qmuqtQOhtyzneQNQGpYUbkAmLxONufAd0scD1S8WZMam86u2mCdJzB3NoWR26Dtgb/xxkVzF6FQrUv5rLMNJ1crE2DBZK9d/hGF7N1MplcwPqzVaQWJZXkvqG3mt5ifECSANyR0xl4jxFKtVPKpVCqqNiobXMsdRSDLAwDYnoJGDuyHqDvxHxhkqnKUcr1bQo0iYm5nt0m+Mlbx/laK/DWYyANXliR1M79t/T1wscTpmtlVLZVhUEms6mGbtKxFMgnsZAG3RS4NmC8hkVggCiwECPcSSQTfvfGzVmeo1k6plPHmXrLFKgozDXC1W0iAJYlwT0mxA2J2xrrcYhiCuVBNNGGqs7aSQCfuyy3tBWLe2OVK0a2QKLMoMQYYMs+u5j1GN+byjBqasyBiqE8xJhkBBsIFiD7/jgNm6sht4h4jy7DRTWj55IhgutWJMAAESZAAn236G+H8eWjSB8paZY3mABAPxAoI7CJ3+eOccT4GKWo5h1ViAAJUsosZME7jruJFr4tXhxqodKVF06V1Dy2Uz1JVFEQNyYF++GUkBSndMcuP+OcxSrIlMKA6iJpggmTN4BvYfx99nE/HLUstSPlgZh1BYMqgD9oWMg9L3HaIwqZXwoKiairzFviWNMzAK8wPS20R3wUX6O2bywTUgzLC8RJvaB0Hz+eCpq6C46nKLf+OWYtopTM/FUJtvZVC6fl64wp4szGoHUoAmYNQggwLhydpH44J0fBlH7JU/SUy0sCNbmYDMrVBFwYgAG/pi+p4VQCDW8pz1ciSsg7ayAAVjp8WMzVqeTn30YcMpV809KrT8xWpNaYIIZGkHUpGxFjsSO+Oq5Dw3laDGpSyLJUp6isvdtEGQ3mMokkRqIm/QE45f9FDxxGmsfpFdd4+4W/Ncd4rZdiCNLkHWCJtBB3JhgOg07SOgtbU5Gjk5J9KueSo1B6lMqU8xRcOu1MgytiRO3Trjng+0ZfKhizfCwmSDsReROOnfSB4SzNehSprSo0mWrqMVAF0adLMNbTZtA2nmFsAuC+BauWrLUr1qcIGIenqq6dJFiqgQSDYXtNj0VpJ2BQbds5/WXQ4aohW4lQumevaB7RhiqcXpCkCi1EcpUVgIABYAalB3uLLaN5GGXjOQyfIfMlg0trMbHdQ+4i1j7YAZ/wAMO3Pl2Sun3dDc91mDT0zb4j2GEcr5N7AWuUJOkkjTAFpJB3MQNu0m8T1wzeHM3TpPIzFFKZAk1BfUBpUEalcp0mdPpaQn/Ua2qpqUjSLzYjtYn+PrimhVKMDIZhNiDFx/vhqRkz9K8OopXppUV6ZRiCxVNSPAIKjU7BB+7BsL98GcUZPKlWYavJrqtNa9RqbFiCtqmpyY2udI1DYyOGcKqGmA+WrVMswiXWo0Me0LvF98Gs5XzOeaialUZiohqDSFAcosGSqrDbnaTE++FbS4ZRpuIWy/j0rlatE0mA+1SVkgK1JgROwhyrD0LYAcZzdTNBKlVvtdOlzAlitthAj+OMVXg+bdyvkFQSQIUxAhWeT92YJJiCem2C/g7jFLJVGdsvTrCwXzOYgajOmLTp0iSD8JPXSVnK+5DZWBS4PqGYYlgmhWYhhY6RdYME+w6SemHX6PKS5uq2Xq5qolEIXCLU0KSGXlvYahewEAH5Ds/m6VbOPVQJRqVXm7GKZYREgBdMWne7bYKZ3wlmqaIUp0mjVrKJWgkkwxJohTAgXnaeuC5bguLbwMnEatKiq6K1asHEANnlfQmllKhFBEQRdgTIF5nAfh/AxnqrLTzDI0CddMOWi0jQQYFh8PUbYC5fwvmSAVFSx6IxE2tJK2sOuOoeGlqUg1T6jSp1QpiogAUkWOoCryjeYBPSOmM0/AVFv4hX4xkqPDqiMVoP5gARalFjdIDFdR5YgCBcmZIi+PiXEq9RWreSlKkYCs1BApVwNmKaoPU79e2K/EQd84651tOp5OmTEC2ljf4TAWQpMGe7Tw+tlK2WrJToGqi1R9nIRWAjSwb7MUlMA6AoGrUIN8Trca7bV0B/DnH6dF9ZyyZdypDVELHTdR8DuRpIPwjtImMHuL+HshmGD1c7QbzZOmnY1Dq5ohyxJIi17RglQrUqVA1MolA01DNoo8xZwIQqADMqRJ1fCYxnyPi2sxgB1IjUDSgyYn4ptvEG3Wb41VyysViv8ABU414ayyaimcyunVrWmZDErEpveTAMmTab40cG4omYenVFDLoymCi0uXy9Ogs15Ag6bXgHsBh34pRNdXWqozKSCKWhFN5k6z3MCV0kb3wqeKeIUlT6vQpqlRishKSpUSWnyw6Nz7KIi/cnCuSNOGzIMzNSnXrqatBKQuAVUxMWnzH8tOpG1zvfA3ieTy1KoV1ZhhJny0TSGPctuJi8xeQcW5ThFbUS1Co+s/f1kTHowJN9ptcG+G/JeHadSjToVRVpmQ7aajIQwUiDDbX9zCyTAGDDPJKGX6kIrcPZFpmsHBMNKanUDszISAL95EnbEhU0EPzlpYoFggk2aSObSpIiIkAdMP3CeCcOzNOrp0uNQ1+Z5hIJUMIh1iz7Dr7CCtTwnk21TSpNJJH6X+EuRF9hA9MHaUejFfCcZD2P2Zjb70AC2/3d+u57m+CtNamYrFEKh9KwCSo0qoXeCJgbz3+XZsrS0KAaOWaABKgrYWsCjTgTx6uVjyuHiuDOqG6RaFKx23HTG2ITp0snN854drhgXFGoZkkVk+9a+orMkx/vgnwqnWpZeupzGXoedoCk10EQWBEK1iwDCx6HqCcEc3Xz1MtUpZLQDYAUg0AGRsSTMSTA6bYI+EMtXzzVMxUq+UVIpmmigQQJEjcRNusljOG+SBGK3ZLeDfW6eVpyEzS2AKtJB1uGbzGmRZbACJPTBetm6tFVqHLNVBYrppspKxs5Jjf2tgvlqZp0lpmsoWIRgADv0tptIAt064jU4gEEFw5B3ZDO/oALenbA6cW77nUtRqNdjLR4rVrozHJuq6QPLrNTXUSYICkE7dTYiYnAfjHhfzq2sQiBQD5ahhYybhQZk9txhjyuZYjek/aYB/li1kzJYmaWi8LoJO1uYVADe/w+nrihOkz8y+G69ZM1R+rkirqCofVjp7HeYx05afE6ik1quZkGQqeZpIHTkKEknYT29ccn4Vm2pZinUESjo4nupm/wCGP0JwHxG2Yo+bUakEZqhAqCG0S2gAKSOWNM2kCYnFNW7wSjXcR+F+HKtesmtc2rgsT9YNXUARbS/mWvcDfuTh54z4ZoVFAq+cQg0gKANXJqPOF1QQNJLMASIMkiUuvx16VdKlGigYwKoWo1Qcy3UL3k6SZ3AIsTLmvHUZhVD1tGgB6Aplua0xYdJGqd/wwsoS/UGGpCS9LT/kTMpwzh6Vpp5OqzoNqmtlkk3gsVLflO22GrPZCnmqQVcy1LSRDUWHIykzYGxglTsRf2xGqcxmRVIV6CgNoR1U6mBlfvECep2Ex0Jxg4ZkMxSNWrUIYrRqeWryy69MrY2AmBuDfphXQyVfdCe+SbMalemajRDOFUM+k2kqAY/u+MfFPDJNMKtFUcsp2gkCQblQTuLXvGOscNqn64RcAgQvQE0wTA2FzjneTyWapVDWp0q1SNSk0yCSL7s0xa99sWb9PZELbdK3liHx3gr5d0pMNLFS8KDs0rO2/Kd+mKWqVKbBkMGLEyJ69Lbzjpf1XNV2IqZcFCoChnUQNTWf7MOzGZNiNuuNHFvo2NemumtSpsNlE9ZgfCPvEGe04hnvwVSawJnEOPUqtDLrXSoGRGD1Vcg3kwIEEGBIvtOM3C/Dwr1dNJ21aTK6C5XY6jpm29jBPTeAV4r9H+YylJmanrInQ4YHe0QGggz1/wB1bhOcejmC9WxMq4MSTG2n8MBK+Pv9hrvkhQ4NWrNUJVg9MO5R6bAFKYlpiCvQXi7WM47d4ULrWBfLGitMsiv9aMMEXTqakxgk2A/VnsASpcB42xPmPTqASeUmxneV3Iud43w0f481VlNOuKAVgSNKOXFtQJZQV23U/kMNP24Dp3WfvwMD0nYhZCVLc8EgRcgnUJUi0T1xzLxHSzKcUphmIWq9EgecqB0XQG5dYb9YReCSATBOGc5cl3YVsw4a45hIbUCNyeW0bG1oPQJmstxfzYo5uq2syzCnRCqt7c0SQPYnt1wl2UlpqWBtr5GjrarV4eWqNctTZKzNFrajqIHbpHpjVlcrk65T7AagpIp1qEFVkA2YFQZgEb4T6PBczSdnzWZru7AKrK0kgzLEDSq3WAuokS3fBnwbxarWAKVxWQLoOswBUWJa81CY+7JAne2KSjBq0iMZyjKmas5xV6TSp+CyUwVRS0FVWwgXIi3bGTxn4najS8talNKrBTBMsATuo0815+IxvM7Y3V+DV9aNU8grJ1qT8UyF0hkIIBItYn3xoo5nQQKdAIC5UaUXYKTPKFM8sAYntfks5XwjkOd8VZtyV+s1ZIidVgCRJAWAPeNhuL40eGKNZ/LdJYowZ2KllSCCCWBgWEx7iJnGLxTnaQz+YDo5mq7ONoMzfeVvq2nYT1xDwdxwUqjL9Yr0lqCIpaYaBs6taO5FxeMDZayc7VvJ0bIeLpnzVBAYwU3sYBKk7n36HDZleK0qpVyqk9DEH2iQD7Y5OtS2qBvMzG7Whpgjtgxw0JK65Dfdk7iTfbuN/fDS0Esxdf0Vj+IbxNX/AGdF0UkDCjSVNfxwqgNaAWAHMQAAL4E0eH1V1ClmDQBIMCmrgXYtCsIBMi/7I3vhVbJKnlqpZdICjRWqdCl2iCWtuek7zGLMrmnpONVWu1OygOXPSmBLFt9z8I3PrIWjqrhod62lLlP6huvSzwfSKtaokXdKmXSD0AXyZja57+mNa5KrA+0rEXma5BnVYgpECJ9dsL6ceqowGpagtvtBAPKQAT13npjZm/ErKWHkltOj7++oIbctwNd/bAfW4q/kwp6DXNfNf+B/IcGYwWrAmSQBmazBpEQxLSY6AWBvgpQqrTdxJBgaiGcqN4uZA/HCCvix9MiioMqAC3cr6DbVPyxWfF9XQISlrOk/FIUEpqB55JhiRHb8dt1n+n+Q7tFfq/g6NXz4KQTqsb6QenSAb4FCkY2/9S/+7CS3inMagNVMLpGshNm01JC87SAyqLjv8qMv4nzJfmqrphrBB2pESdO0M3XqPkyhrexOb0Hy2dFy9KnPOA1tiCIPuMF0zNJnp8vMtlN7SP4/PHLX43VJE1CCDcCwPMR3ntsRf8MafDWeqefSapWqMAZI1WP2ZtA/avg9PVWW0Dq6NKKv6nHwBM9sfoLh2SCloVC3lGmLCymCJCAadyNIIt7zj8/e+O7+HBTTKGunmFzSR3GosWbSsxN57XxbWT7E4NLkF5/gFAInJVUU6mnSIPmLpXV8Lgqp1MLgxpJ6glj8P57zi3nUzTXmgM2rSLQdQA9f64IUs/TKlnpVwF0yVXzJkTOmmXYD3UH0wE8QcfWi6qmpldQUikxeZIK6dNogbgYjJ6k5ZGgtLTjUVS9gb4141UQOlAvFMqrlQW1Fu1iwiCd4N+guG4DwetmqopZytUUBGYuzAsSCADcxG9xbaMFc5xHMPTZlplDaPNYCbxdUm0E9Qdvk3eGeF0quVpO6DWQ4LLKn4zazeg98VTaRO1Jl54IGJDMGAlSOhBGxE9iNzjTmcrSp0SuunSWNIYlQB6DYC3QYhl+DUtJ8ioVE3KtN9rm/4YAeIPCFSqwP1qrAMhVOkAibzpJ2Mb4nWeC145Pq+UEyrmoAOkqDuY6Bhfe/vieUp6iFclAZ67R6jpbCpVyS8PYO9bN1naYVqrMo9wYWOmzRb3wJzvjZ3FZKRpAimzMtnYhdwWYFRcjoCMWWm2r4IPUV0s/IcvE3HRmaXkZWsuuiFao8JpcAEMtMuGDHVGw9jgLkuGmsNSCnKkEnWAyQJg8qgMD3AtHyS3Sqy0UBDNVcryEfC2plC7ao5RP++J5DOZjL1WSlK9HSqFKQSdlbUDB1e8GOuE1YQ7jqbS9Qdy1Si7aftGeC3M8yJ3TTUZWXqCLEXEjGv/Cy0lObuDY/jjJxfjFWuiKabIyBeZCmgafiZaa0NWprfeIUxAiQbfC+aGZWmNUuTUhWd6Wsqq7VEAc/EJA3jE4runj6j0mrTPlNWkdyvof5dMaE4vULKS7LESALECZ6i5nczsMa+JZpcuoGZXy9WykVIOw5RUGt/vbwdpjrVkcpTzClqLC0iIJEgkEG3KQRt7HqMZv/ALIMb7B7JPRrG9RjqBUhi0Qd+sT64IrwyjlaUU3p06SLEMQRbuWJ1dd53wjVsk6idgPvBrf1nHrZioIBZXUbEgGJ3gkSLWPfGrwzUu6GRc0tcCpSdSslVZGsCIkA9Dcfjha8QZt3UJScEB5qE2IP3edxv6TscX0M3RD89PQV0L9kAqwj6vhHKdyNtj1jDIMpks2KiMq6ZWASDq6yVYyIYn+HsEm5dsC9JdhBynhXKPWHnHNNplWrTS0yTqOuq8DqV06dUe0YeuA+DcplitRKIdt1qVm1xMHUoA0DoZUSbXwD414fqVZRQ6GpWYsdOuCmpbAHl1KJmIuNzM762ZzWWSmtBRVbaprOlFAEAimoXSDN1GswLXwXJywND03u/Yp4j4O5tVILoZ2eqApu8Eaibsq7kgWnT8xNHKFTLItMAxckypEnpIaZEAk29cE+C+NKrQa9AgBSfMphgLdlaYG+7HY4M8Z4rlDTBqky4lSiknbqvb87xIvgdRx5ZtsZ5QufVKemmdCFdICmwhbR8VwLDEEzGhwtOj5wEA6GpkLMCQNXQf3tgzX4Zw3MKmipTouw089NQWKiCdLQRO/rgQv0WClUNVc3SaW2ZCkE9mVzB9sOtVPkHT8MpNPW6TqWYlWW8aQT94aes3/HGTilFvNcrTHxIFllkiKIm5JEXtJmN74u41mWpV1XL5hiVYJpcoVLXEzFpB9xeThd8ScYNPMVgKdNwjfpB5hU/DDfEAAdKnc9MV05pkpQ7chOm9Z0GoIDyEI1QmRNOSOYAkHVFpt64hTocgE050ifiPNoFxva204E1OJ5rTR+zRB5DP8AAxurVCqiW6hU/H5Yr83iBgkoAd+Wlbpe3W+0zfDdSKXINr9hid0VgZDAn9WL6o/Vn72MqVW0Ec5YrC6FiJpm9om64xZvL5zlFJ6lVr6xSkAQYEAAGOt7z0G2LcrwLiBM1qdYU4M6nNzB0iNU/FHTbC741djKDo2ur6SNFZviOoyp3VhBJ/uCMb/CyE5jToMKtW5ZSTzgLIAnYmO18Ln/AA4WJNZgxUCRTBj2J7yY29umIZJky7KaLBG0mSbOZN1JgXkRB9MI9WPYWSYsv1x1bwLxWafkyNRywKg9wpH5jHK3P5Y6n9HvCaL5ejXOsVlFRNQa0a2MFSI2OL6jpBSseeEZvNeWNFOjUhVganpmJYHmKsrEaZAt6xvhe8Z56qWpP9XZanMpRqlPpDatSsRHNEQD6YN5dalEEpmCEA2cLpHrJUxhV8S+IKVYQK1NKgJ5xSdtRIAkiVmyi4xFPNjNemiWYo5h6b66iU5Wy0lJIuL626i/3cOv0dsPqSqGLaXcEkyZmbnvfCTwjgRrlvOr1swdDA015KZ1UzywohSQbFyY33x0HwzwyhlE+r0FWnu/lhpPQFu/a+M5K6NGDWT7gXDclSq5lsqKYq1GnMBHk6gW+JdR0GWboJnFPCPCy0UanUr18ypbUhruS9O11VxB04t4e2RGcrrR8oZyAayraoRykMw+8OZea+4vifBOADLPWda1eotVg3l1X1LTILEimI5QdW19h2wBznH0neEqZCqjVFUmXuWsAerEkC/WRYYSMlRylMvSolTVNNpMlrR1bYdLDHUvpb4d59BaZJCsw1ERMDm62GwvjlvDmylOoKVHS1RgRqBDbKT8XaB922Kafwgnye0uKnJUlqeaxczemFvqhtEMLJZTIg2kRjRR8Z0c6ypUyyUqoRtFRahEkAlUgrBLNYajYk35jhez1DVlYlm1Mra2jUzQBsSIEADfphXWneD88VnoxfxImnao6FwbiLPURpZAhJhlAJjSCNPqG3i14vjbn2V08ukSHPmEkAbFVmYAEAJ+WCngPir5nLqtapSYINKrXg6nUAIbAGIIAM9xfpg4z4Kqx51XMKoL6Wp0qenTyzpGpjAtPUMD2OPOf/FLmkhulKCtce59k8/UyerzKy1QSCTVhgIEjVJDaiJgg22vgxnPEFKUq8/OhbV50m3MihSDC73ssE6o2wErZWi1eorVaiAmmZQm5NNSLNyk2IDRNt7WKHO0kBCJWAIAJDinPv5Yg+9ietuXFY7NR71d/QpGbppcF2Q8QrUDOFreXqBFQqkPfmVTTVUGm681yD1OCFEUa4LAEQYnSy37wQJ99sDDxt5BWlTkWgahbvzahPyvJm98ZBmk1l1Xy3Y6TogQoAYqECkEAtqMm0zHXAmqdt0dGkt62xi2/vsMlXw+7ksugpJvqA2JF5JM2OMNfhiUzeqCeyhj/EwPngbw/jarqKVKW41AkC/eVOmfbf5YLU+OahzUw47hgR+WGqRLBGhxAoQSGqaZ0lolfYwSPxwco+LKbCKtNvex/kMDGpKyCoab00JgOYCT+8eXp3xjampJCujREwQYkTcqSNsLtTC9y5Gdc3laiwKhE9G/v+eKq/DqVR6cGkfLBIJ0gaiTsL7C1+9sKNVTJgifXHis4/0xtj8iY8DTxXw0Kra6ks+wYVOl7EMVB3IO5Peb4GZ/wlrfSjMqwOQAEgwAXGnrZd+56QMZMpxB1PxMPZiPyOC9LjTEQ3MP2gD/ACnCuDNtjzkG1fCzhnp02rDVTB1NTLISG26Qe8QSCd7xv4d4WakKYQu2mRJlCAVImQwbaJEwYE7Ri3/FkNmWI7MPyYEDHqGlVnS7NJJNmJBO5kWW5vyx7xjU0bpryWUvDJm6KEUATLXMk9TaJB331b2jDxjIU05EqIGqcpaVOk2ggETJO4USexjByn9bIZUKoCCPPVU1dlXTonrOq3W3TCvx7wfVvVqVqNK8ljra4uCOUOxG8k7+mKQS7sEk+yC3hbhlTKmo9cggWWorAnSBuViSBtIE9xviPFPGGVBJ8x9RvyaosYI0sFtYi0++APCstSdNL5tDUBIZymksSbEEagI26+ovgoeAZSQalSSP1SSCZ/VIAFoFgNhbCuCjLN/SkMmmsC/xdFZBmKSGtTLXd1K3JjmljEEDmg37TbPQHnFPrJaFuigSIJBDKSuoD377kRhqPC+HSfsA8mY0epPrAk2iI2x59UyaQEyZAAIAJeIJmLnab++GeeEJtzdnGXfl+WOofR1UI4fVqxr8qo/KDB+FWtNup7n0xyhntjpv0PtVanUVXQU2eCCDOry9wwP7tv49MdOplErox8X41XzB0vKqDIp7AdtU3J9T8oxi4Vl1euFaTE6gAbWJE2sJi5x1zO+HagVYp08yvUOZA2+EEE97STtfuGzRVUamn/w8Tqp+WU1TMWZS0TAlTBk453OuxdRsy8Jzr0ahrw7UZXWlNSzuQhTlA3Ck6jG8DbqqeJuO1DnzmKfnAIrAEo1Nh6G51gWO4sYIB3I+Ja1WrWo8Oy5rBUC+cyGANe7ORtCgtFpJ64bONccyeSywMtopqqhaYnSBAWSLAdJ9rbYWSbpgaTwVfRn4roVmpZdhUq5oUjOYakoBXfQGnUVAAAMQ2mfQNfC+H5Wlm67Uah86pzVaXmEi5/SCmTy3tqFjOOQH6RnhauWprTpmsQQTzsypOqAANB1qGG/w3w7eGfE/DRmGJHl5h01mo6rAUohZFcX0kqGCnqe9g2VyBUbfpXyK1sroadLMsxE7g9R3Axy6jQoZZToQCASYuxjuxv8ALDL9K3GKtEBjUqvRcgohCqVmbHlDRabydvfHLF40zCqCDzQEUD3mOp6Ytoq0adIH8Xz7Vmk/DYAdBvb1x7wPKLWqJTZiJZAAIlgWAaGYhVIWSC1rYtyfBq+YqigiQ4FwbBO5c3g+hvNox0HIfR/QpUW1EV8wYjmCgQwnSpPQbkyTFonDauqlwDThuaQYyfFckClKn5a01CgqV0CJALgpScB9RXm1FbmYscbKedR6VZW0uCh8iS7KGV6oQyCrRpIBIsQBBIwg1fDThgzpUoBQSzk1NrXVm5dRJNgY2ibwTap9Wy1JqhhGOlKjBh5hjUzDVJIv8WxO0bDzNeTcfQrfyOr8XCWkkk7XztcffYwZ/g2ZNdav1imnLTAa55giIeWIgkEjfe+5w95TJiotOmKmXaoSF8tVIrM0nfm0hQJbbYb4T+GcaYVNZytWrTamxDksgCg3ZSUIYgC14332x0Dw7laJYZihUqVVZZCqyq66ryWJEWlY6zYteOjRc1Bb1RyQVoGcU4O9PUiqQ4IBCtHruDb5H5dslbgr+UOX7UQdUyLbqQAGB3upHthxTh5Rq71VpwxDq9TMgqiMAo1CzFuX9aCzHm64zcXjLGKjov8A93sPlMjlubgSd8FXF7kdDnugoPhHOc7wokktRUayTWKliRBsEGnVNgYsBdRPWVLJil8BaArgt0LLpubgELqggDtcAgkln/FlMVTSNGodLaWqQItsReYiBPfAXi9ZnYsp1iPhTlMHuD8VhvvYWm2Ky1Ffr7/f3YmjiW2Ev2Ye8M8KbNkrTIC01OkPUCBi2puVdLAksZ1gWnrEYzeJ6oyL0ymYqMCCXo+ZScpabsIUzqtYE6ZMycZeE5FfJv5uu8M7MCOUA6WXmVTFxPf2xny3hgli5piSZLFtZLHdhyqovcEgkfPAjt20+FwHVlLqSa781x/YSo8QrV8qs1GpuwnWEUGCSQJiNiBI3wN4Rl83TYBqiVwWghjNpEnUSCpidg14t1BmlQdFC3MCJO9u564izHqDjJ1wI0G6OTn4IHpY/nfH2eyLqOYAFhA0khoBBMCR2vfaRhdquVOsG+0MoYQRBgdDHa84x0s+GcJqBuAF1EwLEk8sC3U9x3xyy1nGVJG1Zwiltdvv7G/M5SpVDrTq6Gjk1ErJlYnUABbVAmD32OBWUyubXSwrGqjElpkAC0ECS079otveL69ZBLATEGQ0bmLC8i0z+WLKWZlgu5IJFp2Ekah1/wBL74pD8VuxtIRnnI08F4g2mtuQqT16MotHvvjXR4n5oKvR8xbSJBHp8R9O+M2R4Q+iuKTlnOpdA0zAqgNY+ikf7YnQyTU6UVAV1HbSQSAAOYdDc7wMO2ro6Ewqz5IkmplqRYzNhq5pB7zIJm+Kszm6eqKdI7TeF/hAOMkNBICgE9Te/oBH8cV1CQCWawsYAt+ZEx3wTWHFy1IsqGvSR2CkKAWJ1Ta1twbXOLcpwJWPJWpuJIOl5II3EdPacL1Dj9ZSusLUCxAICkR1L6GJP9iMSr8UyRAZslU1qdQ8tlVZJE7Os7CZU7YwDhNRwACcdR+g8Ky5ou2kKaTAQeutel+g/HHJFGqJ2GOkfRHmSlTMopKk0AwI/Zq0x+TnHVK6wRaXc7HneIG5WacxDuY2/VAu0/P2wucS4zS5kaqalRkYwTFgIYoJ1CO40keuEHifE83WZ1MhZI1BiswzaTqksQVKyLiQdsDM5ry85kNrqA/eHLzwGkAgmfcd8T6WMmU2+ENP0SZVa1XNipTCl6Sa1ExJ1C0kkyG3JJO+D3irO5ajTajmVILArpRCdYgGBaBupuRB+WA30Q8ZZ69RSo5qZI0zsCImTvGCv0tZYNTWoCJBv3Eq1yOx0b+h7Yg/ipl69JxvM1FoGFDGilX4XYa2WoqkzAKj9GOYD8bYYfC2foNnWq0R5a0EqVlDjX8K3gndpJgsDG8WjADxPoWtzAklRseknaQb2P8ADGzgPCWIWplvtGZWjp5erUhDHUJIHUSJN/VpV3JpWdI8S1KWdyuXq16yhXplwaqkDV0Xl0ho7AyfyU+FeXVziUqaUQFKiKdCWMESAEYsNUmWLwoNxiXDfo8zNdlRq3l0tOqNM7tAsWUPebm4iLWw7eH+AUcnyaBlyGIbO1azIxDKQQVRgBvCgkKDe7Aai9SMY7Vkba27YPTgn1eswpLoBbUwIMk9Z6mOg9bYt4xntNXLrYl2ZSBErCO1wnMdvvGb4J5jjB/QZZcvXZZXzlpsKcyTY6mapUF+WnYsTLDbAbxfkyvk1HQtUWqpFFOaowKVAeQGPUSZO0DbE4unljSysBJahXYlT7hZ/wC4sf4Yp4rXQ0CtUBqUgkOoZRcCefSvzjAvKcVpltBp5mgw3WpRZNPuVFvmRivj+epPQdUq0TUVSYDDU0GfvFmJ9sVonwMvEuE+ZwurSVh5SKsIscgV9TQBIsCfXt0wntmUR6WioopU1L1XVQovypT23IuQJsO5w7f4uqUHy7mKtZKiUYBI1lSFBYgRLEAWAOFKh4EzrUytaqCRqKyGMFlJIBKjYizE6QYE/dKrTg3c3hdi0decYuMFl4vP0ClLxpSrVUppTo0Xpg6nNEagpYElYWYFmgSSe8TgvmOOcMFU0y+UzDuQV002qMxMkzJ0MZuCXt+AwtZXwFUWjVstIRLO1Qh6kXI1ItRmJ7BTvtODed8N8PStRYU4em+pVDuoBHNsSoNwJg4LcbwIt1ZAvFfCala1Whp1yWaWWQAu+rVyggdgTaAbkKPD+HVCdaqyUzzGoWfQFLBdSaSpILSs+hBx1I5VGfUjAkgwroHXUepCbx2BGFLiPgfMMNIzyrcFaZU0kABlVC6phTJA2HyxLbeWBxV2g3wEUlTQGblYqfMhYiDYHcRcCT23xPL54M7RQqlZbTUCOqkKbEgqGvfePhFjM4uzeRz6ZFBlnpPmEVVLBQSwXUCVLHSG2Mne/phP4d4qz5L0a7tIMOrgI8DfTsb7bNPzMmuWUsf1yj/qMB6j+oxFuFMTGgExNgcFfNekmoa7ixRDUN7k6ZuDG/TbriX1hKE5isWhlACspDC5gaR1NhJ2je+OaGtb4Kyht5EfxVwt0FPl0amILXJiNlFr6tJva2FupkORismQYYqAbztyyYm8+ow2ce48leXfUqTpCrcA9NMG5Pfr06QELUt1mTuTF4gajAnbuNojuZynulZw6sU3YrPw+lqBZ2LypjVpJtIsIPTf4rfIauDZikarBGeQrwW1EERBaSe5IkeuDuayYVRWCqoJ0l5gi0wSFJ0wG3MdcUMyMwYiSslSxMgNflYoFYTEb2AviinaJ01yeNmSg1SQTaGPYA3hh77zbvhhyPFqlQU00sFCyfMqGowJgwoYk6eu9htbayjmMo2ha2XpGTZ9CEXm+tpJMjeTO/pjbxChRoeU9KihduWV1ctNgbreFXVpJsAR6HF9CUaaf2x4aT+KL+YL4vn3ordU1Myin5j1BPUqy3WwETF5OM9LP1qol6VOkCwB00yJEMTu5vtBIHWxxoyiZh6StVo+WPiRWJlGggXJuGB6BYi5M21VPD2cVdb6ASSQwICACIX9IdRN7BgTBxp7rxS9z0NLpVcrb8E+GZLzTU5vL0kadoIIPf2Hr3640NwOtAICt+ftItifD+DPUkTSD09JGqjygmbhWYkHe+vv3wXzHC8251LpCrYGdLNe5MSOwjb8ThYblixdVpzbUaWP6PzhTG1sNv0a09Wc8vUy66NZQVMSQhcT3EpthTUH+OGTwNmvK4hlW3BrKpG1qh0H8A5OPRlwcXcLeJ80+UKBqbMamrRGzaSJMwSd9gPwwNz2ZLZNxVAWqQToFzAMi0kiw64d/F/CczmKKmmGZaOslbBRaSZtewiThJ4VQZDUp1qbjVTdYAMkkDcC/WbepvhOsuGLtdi3wrj9fKstShUNNxIkAGx3BBERhuz/ANITZukaeZpjXyw1MHmI1iCpMgnWdiflgEvAFNIVE1AMTBedEC3xaZBv8MNPfpht+jbg1KnXGYqsGbQ32ARtJVxAYuwggzY9SNziUpx5otG26I+H+FZbO0vMYqa0aNOmSgVpO50mQQdWk2YCd8beN5r6maCpln00zOs2D6liG/WEwSJmVsIw1ZHhmWTN/WcsiplhQZIWAA7OCzBZsNKC/X+ODz8VprTAkMGEQbgxAIjrHbEHPNlVC0A/Cni2jVqmg+mnVGrQNQKuBclDuo3IXqL98H+LZxXGk8xtFgWsZt3+du+F3L5GktRqq06dFm+JtI1Edv2R/cYS/Ffi6qzijkQ412BVX82q0kcsDVpsRa9j7YWtz9JVcZOqVKlJdJLijIgki5AixqCyC+wj0Ixn4rwZaiqq0aToza2aooZWnpp1czGQQxbeDfGPwfwPMfUwvEk11WYsA5GtRsBqU78oNjNxNxgoeBU6b1KqNUE0dBpzKkKmlTFjMAXadumBW3uDnsCc/wCCMpVUI6OYEAJUqiBMxGorAmwuB0GB1b6KqVLUaGYqA+UGK1TqGmZtA1WIPpfacO+dFcVKHlBTTLMK07hY5StxfV72O2MHHauWosBUDU2zHKXp6lJ0kWcoQ0HVH47YaM2BxRT4Y4KtNCAil51FyIYg9LgkWAsdO52vgvTz1MuaYeKq7oSA3T1g7jad8a8s6UwlMFUAAUL6bAC89I64sp5WlrNQAa2BBubgxMjb7o6YHJrrsZ63EUVR5hABIUGQrajYKIi/SPfCf4gpVvrOW0lWHmVIBCn/AKL7iJ2n7x6fI14l4GxPnZemj1gEWkKsmlT5pL6B1G8bEge+Mvi7jFaiKOnK+e603bzN0VtOliUHMbE225t8PDLoSdVZRoq/foUm+Wn/APtvyx5yAc1Ar+639Qn54CUfF+dRZrZEMOpFGpTPzPT8MXUPpDy5+PL1UPXQ6t/5AY6ehPtn9zm60O/9BPwpQSovmaZ+0riDp+FK1RFve+lRtv64LcQ8P5au2utQpu1gSw3A2DdGAJkAyJvhY4H4syiU9HmOGNSuwLIdK66ruoaD2YTAN5wx+Ha6Mrac19YqHmc6hadgqD4F/ucI9J/qQ61VxFhGtTinFEBWAhLWX5bbdNsI3iajmiS9alI6PqkAdtIkKttUm0x3Iw58U4pToAapZ2slNRLOewH89hjXTYsoJUqSLqYJHoYkfhiEvw8XwM9Ryw2cOpZ0VSRqKERqliIYkqEtBY2mTa4vOPq+YNISQXjSSaYXW/UtIJ7g9Y5RaIHT/F3D8r5WutCQVAZVXW0GyCQbEkD5+uOYf4W1OozsR5QsoESAqi7AKJBm0QDc6b2jPSUSco0sGnK8U80KtAiBcqpYFCVsGYnmF4PKbhiDFsYq5qEzTd6YZoIqoy7EWp2Egjve+NFCuranoUjUNi4pLq3MKS1iCxjfe8C+L8nSrO7U6a1tDErV1BwygiWio+kCdiOXTG8XxNVF4Ak2fcJzQDGmF8vmUnUEg6YsdROlY9hbqcddFLLsArIHBETpBNxY6pt16d9scv4B4PqMrrWquWSNGmppIkguKiwXuABEiLwbDDzwykFQBaiMyROk7QdoLk7Dr1xePNo6IQcVkDVXp1RUbLrVV0Jik0kEa4kEyZ6R0g/LXkc1m8umqohCKQIViDcGC33Y2BkDGDj+aqI7rRYjWObUZiSJZBe/cEASARB1SpJXYOyhbEA61OlYjcBjuIuAI/Mo5e4kpKPc6xw3PU3DM1NUqFQZVoUgSRY36m4HX2xozGd8uhUq1bKBIgAHm5VA6G53t0tOOWcQ4nqpUVIMU1gFRvq0wbG7G3X2g4Yq/iQNlBQ0sBEFjzEw0wBY9BHaMN1K5B1kcWanH9+mPaLlWDKSGUggjcHcEexGLn3xFd/79ceiTDuf45mFLK1ZvLViVE/ExMl7TN/vbkRjLwqvVUh1OmJuVJLE+giN9/zjEOM/EPZcauGfoqX+YfzxxNtQsbi6PqGaqUVNOizaWPwjYzCqQwKk2JEEgCdrnF/DVoh6SCmvmPsVbWCxUqUakWKwGKhdiQpvN8Z6Ww/v/q4y5n/q/wCXS/IYyfY27B1PhudSrSRsuVCEWIWLeg6H3wAz3GXy3xZk1DLEU9NuZpBLFiLA6SQJMAWjBDh//L1f3z/4JhD4t/zXyX+eFSK6k6Vo08S8Y1anVRBMRME9FufXB/wT4XzeYq+caZpLpnzSWRtWkwVI5oBPSOoO84V/Bf8Aza/vN/LH6ep7L7YZYwhY5ywFQy9VAqO7VtPVoJ/ECd/1vxxbVaJDysg7xBn16YIJ+kb5YH8V/wDb/PCSXc6Iy7ERxBQEEFmYCywSLbkdBiOZo+bysgYC+m0SNpbcGf1fxGKsj8Nb3fBXJ/CPbHNvbZSVJGbhqkpFSmFYzqG4IPfe/eSce5sOqNpgnSdBbYNFg57THN+PfGsbY8zPwN+6fywU6J3kFZbP1kpF69Ehw2krS55H64G8TNt8SUUsw1GvdgJ0DmXmuCWUgGRGxFiJxtofAn7q/kMTzG6+5/8AE4tdBqyNSkNwCPbA7inDMu6FqtJHIFiyAmel4tPvjW//ADI/yz+eLc7sP3k/8hgqTXAKTwxLyHgnKun2ihap1StN2gcxi7DeInlwy8H4NTytPRSUxuW3LH1MD8sen43/AL6DBTIfCPn+eKrXnLDZJ6MI5SBQyVJKj19P2hXma5bSOgBmB6KL4jn+KJSQNIJPwid529h/dzbBnP8A6M+x/I45b4m+PJf5i/8A61XFdzoTakyPG8o2arUqlQswpsX0LbUyxoEdl5j+fXGPxVw2mytqqVNRTTTpjTCgxJMfpGkTv0GC9Tcfvr/+TCzxX/mz71PyXHDrSb1Er4VjSxEFcKylbLlPLdHpmfMV2ZQxiADpuSLEWsReQcOPhTiZr1gy0aLEKGdVOogghRaB8Sg9LGRA0jCsvxH96p+WGL6J/wDmeK/5I/OpgxgtR5JacmzpGY8J5OuohNHrTYiPQja3Yi2MfD/BYy5qGlWbnAUalEr6yIk+kDClwD/5lV/eOOr1th7r+Yx10mqKWzi3iceTmKlJmRmBAnUFMGDMdOlsBM7Q8zYskC1SRAB9yJx74z/+a5n94/kuKOI/oz/mr+ZxzPTUZYOeayaKmQJ2raERQYjVrNyZJPW0dBJuMV5JQliWIJFna46wAIHe9/niP3Kf77fk2La36fNfvj8sCrQjd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 descr="http://t2.gstatic.com/images?q=tbn:ANd9GcSbN-3FgGAtbdIzIf_1Yn-juC7PzQUv8VGJCH6dYyn-Oo-XzGqKyQ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43700" y="5657850"/>
            <a:ext cx="2400300" cy="120015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</p:pic>
      <p:sp>
        <p:nvSpPr>
          <p:cNvPr id="14" name="Rectangle 13"/>
          <p:cNvSpPr/>
          <p:nvPr/>
        </p:nvSpPr>
        <p:spPr>
          <a:xfrm>
            <a:off x="228600" y="2895600"/>
            <a:ext cx="342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http://www.godominicanrepublic.com/rd/index.php?option=com_content&amp;view=article&amp;id=9&amp;Itemid=18&amp;lang=en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43434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^^^^For more information ^^^^ click above</a:t>
            </a:r>
            <a:endParaRPr lang="en-US" sz="24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r>
              <a:rPr lang="en-US" dirty="0" err="1" smtClean="0"/>
              <a:t>Danilo</a:t>
            </a:r>
            <a:r>
              <a:rPr lang="en-US" dirty="0" smtClean="0"/>
              <a:t> Medina is the 53 president, and also the current one right now.</a:t>
            </a:r>
            <a:endParaRPr lang="en-US" dirty="0"/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200400"/>
            <a:ext cx="4195763" cy="3128963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2" descr="http://t2.gstatic.com/images?q=tbn:ANd9GcSbN-3FgGAtbdIzIf_1Yn-juC7PzQUv8VGJCH6dYyn-Oo-XzGqKyQ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43700" y="5657850"/>
            <a:ext cx="2400300" cy="12001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800600" y="3276600"/>
            <a:ext cx="434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http://www.britannica.com/EBchecked/topic/1809425/Danilo-Medina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41148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^^^^For more information Click^^^^ above</a:t>
            </a:r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www.britannica.com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www.evi.com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www.godominicanrepublic.com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www.infoplease.com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News.bbc.co.uk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t2.gstatic.com/images?q=tbn:ANd9GcSbN-3FgGAtbdIzIf_1Yn-juC7PzQUv8VGJCH6dYyn-Oo-XzGqKyQ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43700" y="5657850"/>
            <a:ext cx="2400300" cy="12001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186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1492</vt:lpstr>
      <vt:lpstr>1848</vt:lpstr>
      <vt:lpstr>1960-1962</vt:lpstr>
      <vt:lpstr>2000</vt:lpstr>
      <vt:lpstr>2009</vt:lpstr>
      <vt:lpstr>2012</vt:lpstr>
      <vt:lpstr>Resource Page</vt:lpstr>
    </vt:vector>
  </TitlesOfParts>
  <Company>NYCDOE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NYCDOE</cp:lastModifiedBy>
  <cp:revision>23</cp:revision>
  <dcterms:created xsi:type="dcterms:W3CDTF">2014-09-29T15:16:49Z</dcterms:created>
  <dcterms:modified xsi:type="dcterms:W3CDTF">2014-10-24T15:45:34Z</dcterms:modified>
</cp:coreProperties>
</file>