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7" r:id="rId1"/>
  </p:sldMasterIdLst>
  <p:notesMasterIdLst>
    <p:notesMasterId r:id="rId12"/>
  </p:notesMasterIdLst>
  <p:sldIdLst>
    <p:sldId id="294" r:id="rId2"/>
    <p:sldId id="295" r:id="rId3"/>
    <p:sldId id="298" r:id="rId4"/>
    <p:sldId id="299" r:id="rId5"/>
    <p:sldId id="300" r:id="rId6"/>
    <p:sldId id="296" r:id="rId7"/>
    <p:sldId id="301" r:id="rId8"/>
    <p:sldId id="302" r:id="rId9"/>
    <p:sldId id="303" r:id="rId10"/>
    <p:sldId id="304"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000066"/>
    <a:srgbClr val="6600FF"/>
    <a:srgbClr val="000099"/>
    <a:srgbClr val="CC0000"/>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1184" y="3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306" name="Rectangle 1026">
            <a:extLst>
              <a:ext uri="{FF2B5EF4-FFF2-40B4-BE49-F238E27FC236}">
                <a16:creationId xmlns:a16="http://schemas.microsoft.com/office/drawing/2014/main" id="{84CCF160-6953-4E48-972A-CDB3351EEEFB}"/>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ltLang="zh-TW"/>
          </a:p>
        </p:txBody>
      </p:sp>
      <p:sp>
        <p:nvSpPr>
          <p:cNvPr id="98307" name="Rectangle 1027">
            <a:extLst>
              <a:ext uri="{FF2B5EF4-FFF2-40B4-BE49-F238E27FC236}">
                <a16:creationId xmlns:a16="http://schemas.microsoft.com/office/drawing/2014/main" id="{C932B34B-74AC-4BFC-AF47-AE5C702AE921}"/>
              </a:ext>
            </a:extLst>
          </p:cNvPr>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ltLang="zh-TW"/>
          </a:p>
        </p:txBody>
      </p:sp>
      <p:sp>
        <p:nvSpPr>
          <p:cNvPr id="21508" name="Rectangle 1028">
            <a:extLst>
              <a:ext uri="{FF2B5EF4-FFF2-40B4-BE49-F238E27FC236}">
                <a16:creationId xmlns:a16="http://schemas.microsoft.com/office/drawing/2014/main" id="{F800466A-6464-4510-8916-73C272F976D9}"/>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8309" name="Rectangle 1029">
            <a:extLst>
              <a:ext uri="{FF2B5EF4-FFF2-40B4-BE49-F238E27FC236}">
                <a16:creationId xmlns:a16="http://schemas.microsoft.com/office/drawing/2014/main" id="{1111CE40-9B88-4F4A-8432-C4E4C4F952B4}"/>
              </a:ext>
            </a:extLst>
          </p:cNvPr>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noProof="0"/>
              <a:t>按一下以編輯母片</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98310" name="Rectangle 1030">
            <a:extLst>
              <a:ext uri="{FF2B5EF4-FFF2-40B4-BE49-F238E27FC236}">
                <a16:creationId xmlns:a16="http://schemas.microsoft.com/office/drawing/2014/main" id="{07326E1D-D9A6-4658-B624-F4D19DE64236}"/>
              </a:ext>
            </a:extLst>
          </p:cNvPr>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ltLang="zh-TW"/>
          </a:p>
        </p:txBody>
      </p:sp>
      <p:sp>
        <p:nvSpPr>
          <p:cNvPr id="98311" name="Rectangle 1031">
            <a:extLst>
              <a:ext uri="{FF2B5EF4-FFF2-40B4-BE49-F238E27FC236}">
                <a16:creationId xmlns:a16="http://schemas.microsoft.com/office/drawing/2014/main" id="{901AFC36-460E-4E26-9501-B4EC957EC316}"/>
              </a:ext>
            </a:extLst>
          </p:cNvPr>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5529EF65-DB06-45FE-B00A-3E3BF005E095}" type="slidenum">
              <a:rPr lang="en-US" altLang="zh-TW"/>
              <a:pPr/>
              <a:t>‹#›</a:t>
            </a:fld>
            <a:endParaRPr lang="en-US" altLang="zh-TW"/>
          </a:p>
        </p:txBody>
      </p:sp>
    </p:spTree>
    <p:extLst>
      <p:ext uri="{BB962C8B-B14F-4D97-AF65-F5344CB8AC3E}">
        <p14:creationId xmlns:p14="http://schemas.microsoft.com/office/powerpoint/2010/main" val="25009527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031">
            <a:extLst>
              <a:ext uri="{FF2B5EF4-FFF2-40B4-BE49-F238E27FC236}">
                <a16:creationId xmlns:a16="http://schemas.microsoft.com/office/drawing/2014/main" id="{BD1DB52D-1924-4CF6-B6E2-E3D371846AED}"/>
              </a:ext>
            </a:extLst>
          </p:cNvPr>
          <p:cNvSpPr>
            <a:spLocks noGrp="1" noChangeArrowheads="1"/>
          </p:cNvSpPr>
          <p:nvPr>
            <p:ph type="sldNum" sz="quarter" idx="5"/>
          </p:nvPr>
        </p:nvSpPr>
        <p:spPr>
          <a:noFill/>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79D5E3FA-BD18-4D2B-A57B-D63ED4111A7D}" type="slidenum">
              <a:rPr lang="en-US" altLang="zh-TW"/>
              <a:pPr eaLnBrk="1" hangingPunct="1"/>
              <a:t>1</a:t>
            </a:fld>
            <a:endParaRPr lang="en-US" altLang="zh-TW"/>
          </a:p>
        </p:txBody>
      </p:sp>
      <p:sp>
        <p:nvSpPr>
          <p:cNvPr id="22531" name="Rectangle 1026">
            <a:extLst>
              <a:ext uri="{FF2B5EF4-FFF2-40B4-BE49-F238E27FC236}">
                <a16:creationId xmlns:a16="http://schemas.microsoft.com/office/drawing/2014/main" id="{49D065F8-8481-485F-90D5-8D493EA9AECD}"/>
              </a:ext>
            </a:extLst>
          </p:cNvPr>
          <p:cNvSpPr>
            <a:spLocks noGrp="1" noRot="1" noChangeAspect="1" noChangeArrowheads="1" noTextEdit="1"/>
          </p:cNvSpPr>
          <p:nvPr>
            <p:ph type="sldImg"/>
          </p:nvPr>
        </p:nvSpPr>
        <p:spPr>
          <a:solidFill>
            <a:srgbClr val="FFFFFF"/>
          </a:solidFill>
          <a:ln/>
        </p:spPr>
      </p:sp>
      <p:sp>
        <p:nvSpPr>
          <p:cNvPr id="22532" name="Rectangle 1027">
            <a:extLst>
              <a:ext uri="{FF2B5EF4-FFF2-40B4-BE49-F238E27FC236}">
                <a16:creationId xmlns:a16="http://schemas.microsoft.com/office/drawing/2014/main" id="{358D57C5-86C7-4A5A-B529-F3660BF5FAD3}"/>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742018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031">
            <a:extLst>
              <a:ext uri="{FF2B5EF4-FFF2-40B4-BE49-F238E27FC236}">
                <a16:creationId xmlns:a16="http://schemas.microsoft.com/office/drawing/2014/main" id="{BD1DB52D-1924-4CF6-B6E2-E3D371846AED}"/>
              </a:ext>
            </a:extLst>
          </p:cNvPr>
          <p:cNvSpPr>
            <a:spLocks noGrp="1" noChangeArrowheads="1"/>
          </p:cNvSpPr>
          <p:nvPr>
            <p:ph type="sldNum" sz="quarter" idx="5"/>
          </p:nvPr>
        </p:nvSpPr>
        <p:spPr>
          <a:noFill/>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79D5E3FA-BD18-4D2B-A57B-D63ED4111A7D}" type="slidenum">
              <a:rPr lang="en-US" altLang="zh-TW"/>
              <a:pPr eaLnBrk="1" hangingPunct="1"/>
              <a:t>2</a:t>
            </a:fld>
            <a:endParaRPr lang="en-US" altLang="zh-TW"/>
          </a:p>
        </p:txBody>
      </p:sp>
      <p:sp>
        <p:nvSpPr>
          <p:cNvPr id="22531" name="Rectangle 1026">
            <a:extLst>
              <a:ext uri="{FF2B5EF4-FFF2-40B4-BE49-F238E27FC236}">
                <a16:creationId xmlns:a16="http://schemas.microsoft.com/office/drawing/2014/main" id="{49D065F8-8481-485F-90D5-8D493EA9AECD}"/>
              </a:ext>
            </a:extLst>
          </p:cNvPr>
          <p:cNvSpPr>
            <a:spLocks noGrp="1" noRot="1" noChangeAspect="1" noChangeArrowheads="1" noTextEdit="1"/>
          </p:cNvSpPr>
          <p:nvPr>
            <p:ph type="sldImg"/>
          </p:nvPr>
        </p:nvSpPr>
        <p:spPr>
          <a:solidFill>
            <a:srgbClr val="FFFFFF"/>
          </a:solidFill>
          <a:ln/>
        </p:spPr>
      </p:sp>
      <p:sp>
        <p:nvSpPr>
          <p:cNvPr id="22532" name="Rectangle 1027">
            <a:extLst>
              <a:ext uri="{FF2B5EF4-FFF2-40B4-BE49-F238E27FC236}">
                <a16:creationId xmlns:a16="http://schemas.microsoft.com/office/drawing/2014/main" id="{358D57C5-86C7-4A5A-B529-F3660BF5FAD3}"/>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949919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031">
            <a:extLst>
              <a:ext uri="{FF2B5EF4-FFF2-40B4-BE49-F238E27FC236}">
                <a16:creationId xmlns:a16="http://schemas.microsoft.com/office/drawing/2014/main" id="{6A546733-06EF-4E1E-9399-E44D0DCBC353}"/>
              </a:ext>
            </a:extLst>
          </p:cNvPr>
          <p:cNvSpPr>
            <a:spLocks noGrp="1" noChangeArrowheads="1"/>
          </p:cNvSpPr>
          <p:nvPr>
            <p:ph type="sldNum" sz="quarter" idx="5"/>
          </p:nvPr>
        </p:nvSpPr>
        <p:spPr>
          <a:noFill/>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751DDED9-9094-4F81-A0F5-52168AFDE0DD}" type="slidenum">
              <a:rPr lang="en-US" altLang="zh-TW"/>
              <a:pPr eaLnBrk="1" hangingPunct="1"/>
              <a:t>6</a:t>
            </a:fld>
            <a:endParaRPr lang="en-US" altLang="zh-TW"/>
          </a:p>
        </p:txBody>
      </p:sp>
      <p:sp>
        <p:nvSpPr>
          <p:cNvPr id="33795" name="Rectangle 2">
            <a:extLst>
              <a:ext uri="{FF2B5EF4-FFF2-40B4-BE49-F238E27FC236}">
                <a16:creationId xmlns:a16="http://schemas.microsoft.com/office/drawing/2014/main" id="{6036AB6C-939F-4CFB-96A4-1ED6A2824397}"/>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C9EE005A-22AE-4774-8B2C-8436D00F844D}"/>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4389089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zh-TW"/>
          </a:p>
        </p:txBody>
      </p:sp>
      <p:sp>
        <p:nvSpPr>
          <p:cNvPr id="5" name="Footer Placeholder 4"/>
          <p:cNvSpPr>
            <a:spLocks noGrp="1"/>
          </p:cNvSpPr>
          <p:nvPr>
            <p:ph type="ftr" sz="quarter" idx="11"/>
          </p:nvPr>
        </p:nvSpPr>
        <p:spPr/>
        <p:txBody>
          <a:bodyPr/>
          <a:lstStyle/>
          <a:p>
            <a:pPr>
              <a:defRPr/>
            </a:pPr>
            <a:endParaRPr lang="en-US" altLang="zh-TW"/>
          </a:p>
        </p:txBody>
      </p:sp>
      <p:sp>
        <p:nvSpPr>
          <p:cNvPr id="6" name="Slide Number Placeholder 5"/>
          <p:cNvSpPr>
            <a:spLocks noGrp="1"/>
          </p:cNvSpPr>
          <p:nvPr>
            <p:ph type="sldNum" sz="quarter" idx="12"/>
          </p:nvPr>
        </p:nvSpPr>
        <p:spPr/>
        <p:txBody>
          <a:bodyPr/>
          <a:lstStyle/>
          <a:p>
            <a:fld id="{A0BD7CC4-1310-441A-A43E-9DEB7AB48E12}" type="slidenum">
              <a:rPr lang="en-US" altLang="zh-TW" smtClean="0"/>
              <a:pPr/>
              <a:t>‹#›</a:t>
            </a:fld>
            <a:endParaRPr lang="en-US" altLang="zh-TW"/>
          </a:p>
        </p:txBody>
      </p:sp>
    </p:spTree>
    <p:extLst>
      <p:ext uri="{BB962C8B-B14F-4D97-AF65-F5344CB8AC3E}">
        <p14:creationId xmlns:p14="http://schemas.microsoft.com/office/powerpoint/2010/main" val="3103454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zh-TW"/>
          </a:p>
        </p:txBody>
      </p:sp>
      <p:sp>
        <p:nvSpPr>
          <p:cNvPr id="6" name="Footer Placeholder 5"/>
          <p:cNvSpPr>
            <a:spLocks noGrp="1"/>
          </p:cNvSpPr>
          <p:nvPr>
            <p:ph type="ftr" sz="quarter" idx="11"/>
          </p:nvPr>
        </p:nvSpPr>
        <p:spPr/>
        <p:txBody>
          <a:bodyPr/>
          <a:lstStyle/>
          <a:p>
            <a:pPr>
              <a:defRPr/>
            </a:pPr>
            <a:endParaRPr lang="en-US" altLang="zh-TW"/>
          </a:p>
        </p:txBody>
      </p:sp>
      <p:sp>
        <p:nvSpPr>
          <p:cNvPr id="7" name="Slide Number Placeholder 6"/>
          <p:cNvSpPr>
            <a:spLocks noGrp="1"/>
          </p:cNvSpPr>
          <p:nvPr>
            <p:ph type="sldNum" sz="quarter" idx="12"/>
          </p:nvPr>
        </p:nvSpPr>
        <p:spPr/>
        <p:txBody>
          <a:bodyPr/>
          <a:lstStyle/>
          <a:p>
            <a:fld id="{08573051-DE35-4628-B663-012A76F4C70E}" type="slidenum">
              <a:rPr lang="en-US" altLang="zh-TW" smtClean="0"/>
              <a:pPr/>
              <a:t>‹#›</a:t>
            </a:fld>
            <a:endParaRPr lang="en-US" altLang="zh-TW"/>
          </a:p>
        </p:txBody>
      </p:sp>
    </p:spTree>
    <p:extLst>
      <p:ext uri="{BB962C8B-B14F-4D97-AF65-F5344CB8AC3E}">
        <p14:creationId xmlns:p14="http://schemas.microsoft.com/office/powerpoint/2010/main" val="2312433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zh-TW"/>
          </a:p>
        </p:txBody>
      </p:sp>
      <p:sp>
        <p:nvSpPr>
          <p:cNvPr id="6" name="Footer Placeholder 5"/>
          <p:cNvSpPr>
            <a:spLocks noGrp="1"/>
          </p:cNvSpPr>
          <p:nvPr>
            <p:ph type="ftr" sz="quarter" idx="11"/>
          </p:nvPr>
        </p:nvSpPr>
        <p:spPr/>
        <p:txBody>
          <a:bodyPr/>
          <a:lstStyle/>
          <a:p>
            <a:pPr>
              <a:defRPr/>
            </a:pPr>
            <a:endParaRPr lang="en-US" altLang="zh-TW"/>
          </a:p>
        </p:txBody>
      </p:sp>
      <p:sp>
        <p:nvSpPr>
          <p:cNvPr id="7" name="Slide Number Placeholder 6"/>
          <p:cNvSpPr>
            <a:spLocks noGrp="1"/>
          </p:cNvSpPr>
          <p:nvPr>
            <p:ph type="sldNum" sz="quarter" idx="12"/>
          </p:nvPr>
        </p:nvSpPr>
        <p:spPr/>
        <p:txBody>
          <a:bodyPr/>
          <a:lstStyle/>
          <a:p>
            <a:fld id="{08573051-DE35-4628-B663-012A76F4C70E}" type="slidenum">
              <a:rPr lang="en-US" altLang="zh-TW" smtClean="0"/>
              <a:pPr/>
              <a:t>‹#›</a:t>
            </a:fld>
            <a:endParaRPr lang="en-US" altLang="zh-TW"/>
          </a:p>
        </p:txBody>
      </p:sp>
    </p:spTree>
    <p:extLst>
      <p:ext uri="{BB962C8B-B14F-4D97-AF65-F5344CB8AC3E}">
        <p14:creationId xmlns:p14="http://schemas.microsoft.com/office/powerpoint/2010/main" val="5607257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zh-TW"/>
          </a:p>
        </p:txBody>
      </p:sp>
      <p:sp>
        <p:nvSpPr>
          <p:cNvPr id="6" name="Footer Placeholder 5"/>
          <p:cNvSpPr>
            <a:spLocks noGrp="1"/>
          </p:cNvSpPr>
          <p:nvPr>
            <p:ph type="ftr" sz="quarter" idx="11"/>
          </p:nvPr>
        </p:nvSpPr>
        <p:spPr/>
        <p:txBody>
          <a:bodyPr/>
          <a:lstStyle/>
          <a:p>
            <a:pPr>
              <a:defRPr/>
            </a:pPr>
            <a:endParaRPr lang="en-US" altLang="zh-TW"/>
          </a:p>
        </p:txBody>
      </p:sp>
      <p:sp>
        <p:nvSpPr>
          <p:cNvPr id="7" name="Slide Number Placeholder 6"/>
          <p:cNvSpPr>
            <a:spLocks noGrp="1"/>
          </p:cNvSpPr>
          <p:nvPr>
            <p:ph type="sldNum" sz="quarter" idx="12"/>
          </p:nvPr>
        </p:nvSpPr>
        <p:spPr/>
        <p:txBody>
          <a:bodyPr/>
          <a:lstStyle/>
          <a:p>
            <a:fld id="{08573051-DE35-4628-B663-012A76F4C70E}" type="slidenum">
              <a:rPr lang="en-US" altLang="zh-TW" smtClean="0"/>
              <a:pPr/>
              <a:t>‹#›</a:t>
            </a:fld>
            <a:endParaRPr lang="en-US" altLang="zh-TW"/>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2033305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zh-TW"/>
          </a:p>
        </p:txBody>
      </p:sp>
      <p:sp>
        <p:nvSpPr>
          <p:cNvPr id="6" name="Footer Placeholder 5"/>
          <p:cNvSpPr>
            <a:spLocks noGrp="1"/>
          </p:cNvSpPr>
          <p:nvPr>
            <p:ph type="ftr" sz="quarter" idx="11"/>
          </p:nvPr>
        </p:nvSpPr>
        <p:spPr/>
        <p:txBody>
          <a:bodyPr/>
          <a:lstStyle/>
          <a:p>
            <a:pPr>
              <a:defRPr/>
            </a:pPr>
            <a:endParaRPr lang="en-US" altLang="zh-TW"/>
          </a:p>
        </p:txBody>
      </p:sp>
      <p:sp>
        <p:nvSpPr>
          <p:cNvPr id="7" name="Slide Number Placeholder 6"/>
          <p:cNvSpPr>
            <a:spLocks noGrp="1"/>
          </p:cNvSpPr>
          <p:nvPr>
            <p:ph type="sldNum" sz="quarter" idx="12"/>
          </p:nvPr>
        </p:nvSpPr>
        <p:spPr/>
        <p:txBody>
          <a:bodyPr/>
          <a:lstStyle/>
          <a:p>
            <a:fld id="{08573051-DE35-4628-B663-012A76F4C70E}" type="slidenum">
              <a:rPr lang="en-US" altLang="zh-TW" smtClean="0"/>
              <a:pPr/>
              <a:t>‹#›</a:t>
            </a:fld>
            <a:endParaRPr lang="en-US" altLang="zh-TW"/>
          </a:p>
        </p:txBody>
      </p:sp>
    </p:spTree>
    <p:extLst>
      <p:ext uri="{BB962C8B-B14F-4D97-AF65-F5344CB8AC3E}">
        <p14:creationId xmlns:p14="http://schemas.microsoft.com/office/powerpoint/2010/main" val="14313419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ltLang="zh-TW"/>
          </a:p>
        </p:txBody>
      </p:sp>
      <p:sp>
        <p:nvSpPr>
          <p:cNvPr id="4" name="Footer Placeholder 3"/>
          <p:cNvSpPr>
            <a:spLocks noGrp="1"/>
          </p:cNvSpPr>
          <p:nvPr>
            <p:ph type="ftr" sz="quarter" idx="11"/>
          </p:nvPr>
        </p:nvSpPr>
        <p:spPr/>
        <p:txBody>
          <a:bodyPr/>
          <a:lstStyle/>
          <a:p>
            <a:pPr>
              <a:defRPr/>
            </a:pPr>
            <a:endParaRPr lang="en-US" altLang="zh-TW"/>
          </a:p>
        </p:txBody>
      </p:sp>
      <p:sp>
        <p:nvSpPr>
          <p:cNvPr id="5" name="Slide Number Placeholder 4"/>
          <p:cNvSpPr>
            <a:spLocks noGrp="1"/>
          </p:cNvSpPr>
          <p:nvPr>
            <p:ph type="sldNum" sz="quarter" idx="12"/>
          </p:nvPr>
        </p:nvSpPr>
        <p:spPr/>
        <p:txBody>
          <a:bodyPr/>
          <a:lstStyle/>
          <a:p>
            <a:fld id="{08573051-DE35-4628-B663-012A76F4C70E}" type="slidenum">
              <a:rPr lang="en-US" altLang="zh-TW" smtClean="0"/>
              <a:pPr/>
              <a:t>‹#›</a:t>
            </a:fld>
            <a:endParaRPr lang="en-US" altLang="zh-TW"/>
          </a:p>
        </p:txBody>
      </p:sp>
    </p:spTree>
    <p:extLst>
      <p:ext uri="{BB962C8B-B14F-4D97-AF65-F5344CB8AC3E}">
        <p14:creationId xmlns:p14="http://schemas.microsoft.com/office/powerpoint/2010/main" val="14202537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ltLang="zh-TW"/>
          </a:p>
        </p:txBody>
      </p:sp>
      <p:sp>
        <p:nvSpPr>
          <p:cNvPr id="4" name="Footer Placeholder 3"/>
          <p:cNvSpPr>
            <a:spLocks noGrp="1"/>
          </p:cNvSpPr>
          <p:nvPr>
            <p:ph type="ftr" sz="quarter" idx="11"/>
          </p:nvPr>
        </p:nvSpPr>
        <p:spPr/>
        <p:txBody>
          <a:bodyPr/>
          <a:lstStyle/>
          <a:p>
            <a:pPr>
              <a:defRPr/>
            </a:pPr>
            <a:endParaRPr lang="en-US" altLang="zh-TW"/>
          </a:p>
        </p:txBody>
      </p:sp>
      <p:sp>
        <p:nvSpPr>
          <p:cNvPr id="5" name="Slide Number Placeholder 4"/>
          <p:cNvSpPr>
            <a:spLocks noGrp="1"/>
          </p:cNvSpPr>
          <p:nvPr>
            <p:ph type="sldNum" sz="quarter" idx="12"/>
          </p:nvPr>
        </p:nvSpPr>
        <p:spPr/>
        <p:txBody>
          <a:bodyPr/>
          <a:lstStyle/>
          <a:p>
            <a:fld id="{08573051-DE35-4628-B663-012A76F4C70E}" type="slidenum">
              <a:rPr lang="en-US" altLang="zh-TW" smtClean="0"/>
              <a:pPr/>
              <a:t>‹#›</a:t>
            </a:fld>
            <a:endParaRPr lang="en-US" altLang="zh-TW"/>
          </a:p>
        </p:txBody>
      </p:sp>
    </p:spTree>
    <p:extLst>
      <p:ext uri="{BB962C8B-B14F-4D97-AF65-F5344CB8AC3E}">
        <p14:creationId xmlns:p14="http://schemas.microsoft.com/office/powerpoint/2010/main" val="27390548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zh-TW"/>
          </a:p>
        </p:txBody>
      </p:sp>
      <p:sp>
        <p:nvSpPr>
          <p:cNvPr id="5" name="Footer Placeholder 4"/>
          <p:cNvSpPr>
            <a:spLocks noGrp="1"/>
          </p:cNvSpPr>
          <p:nvPr>
            <p:ph type="ftr" sz="quarter" idx="11"/>
          </p:nvPr>
        </p:nvSpPr>
        <p:spPr/>
        <p:txBody>
          <a:bodyPr/>
          <a:lstStyle/>
          <a:p>
            <a:pPr>
              <a:defRPr/>
            </a:pPr>
            <a:endParaRPr lang="en-US" altLang="zh-TW"/>
          </a:p>
        </p:txBody>
      </p:sp>
      <p:sp>
        <p:nvSpPr>
          <p:cNvPr id="6" name="Slide Number Placeholder 5"/>
          <p:cNvSpPr>
            <a:spLocks noGrp="1"/>
          </p:cNvSpPr>
          <p:nvPr>
            <p:ph type="sldNum" sz="quarter" idx="12"/>
          </p:nvPr>
        </p:nvSpPr>
        <p:spPr/>
        <p:txBody>
          <a:bodyPr/>
          <a:lstStyle/>
          <a:p>
            <a:fld id="{08573051-DE35-4628-B663-012A76F4C70E}" type="slidenum">
              <a:rPr lang="en-US" altLang="zh-TW" smtClean="0"/>
              <a:pPr/>
              <a:t>‹#›</a:t>
            </a:fld>
            <a:endParaRPr lang="en-US" altLang="zh-TW"/>
          </a:p>
        </p:txBody>
      </p:sp>
    </p:spTree>
    <p:extLst>
      <p:ext uri="{BB962C8B-B14F-4D97-AF65-F5344CB8AC3E}">
        <p14:creationId xmlns:p14="http://schemas.microsoft.com/office/powerpoint/2010/main" val="39630620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zh-TW"/>
          </a:p>
        </p:txBody>
      </p:sp>
      <p:sp>
        <p:nvSpPr>
          <p:cNvPr id="5" name="Footer Placeholder 4"/>
          <p:cNvSpPr>
            <a:spLocks noGrp="1"/>
          </p:cNvSpPr>
          <p:nvPr>
            <p:ph type="ftr" sz="quarter" idx="11"/>
          </p:nvPr>
        </p:nvSpPr>
        <p:spPr/>
        <p:txBody>
          <a:bodyPr/>
          <a:lstStyle/>
          <a:p>
            <a:pPr>
              <a:defRPr/>
            </a:pPr>
            <a:endParaRPr lang="en-US" altLang="zh-TW"/>
          </a:p>
        </p:txBody>
      </p:sp>
      <p:sp>
        <p:nvSpPr>
          <p:cNvPr id="6" name="Slide Number Placeholder 5"/>
          <p:cNvSpPr>
            <a:spLocks noGrp="1"/>
          </p:cNvSpPr>
          <p:nvPr>
            <p:ph type="sldNum" sz="quarter" idx="12"/>
          </p:nvPr>
        </p:nvSpPr>
        <p:spPr/>
        <p:txBody>
          <a:bodyPr/>
          <a:lstStyle/>
          <a:p>
            <a:fld id="{08573051-DE35-4628-B663-012A76F4C70E}" type="slidenum">
              <a:rPr lang="en-US" altLang="zh-TW" smtClean="0"/>
              <a:pPr/>
              <a:t>‹#›</a:t>
            </a:fld>
            <a:endParaRPr lang="en-US" altLang="zh-TW"/>
          </a:p>
        </p:txBody>
      </p:sp>
    </p:spTree>
    <p:extLst>
      <p:ext uri="{BB962C8B-B14F-4D97-AF65-F5344CB8AC3E}">
        <p14:creationId xmlns:p14="http://schemas.microsoft.com/office/powerpoint/2010/main" val="23757188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zh-TW"/>
          </a:p>
        </p:txBody>
      </p:sp>
      <p:sp>
        <p:nvSpPr>
          <p:cNvPr id="5" name="Footer Placeholder 4"/>
          <p:cNvSpPr>
            <a:spLocks noGrp="1"/>
          </p:cNvSpPr>
          <p:nvPr>
            <p:ph type="ftr" sz="quarter" idx="11"/>
          </p:nvPr>
        </p:nvSpPr>
        <p:spPr/>
        <p:txBody>
          <a:bodyPr/>
          <a:lstStyle/>
          <a:p>
            <a:pPr>
              <a:defRPr/>
            </a:pPr>
            <a:endParaRPr lang="en-US" altLang="zh-TW"/>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751209A0-9BF9-4E75-B3F1-93E542D46490}" type="slidenum">
              <a:rPr lang="en-US" altLang="zh-TW" smtClean="0"/>
              <a:pPr/>
              <a:t>‹#›</a:t>
            </a:fld>
            <a:endParaRPr lang="en-US" altLang="zh-TW"/>
          </a:p>
        </p:txBody>
      </p:sp>
    </p:spTree>
    <p:extLst>
      <p:ext uri="{BB962C8B-B14F-4D97-AF65-F5344CB8AC3E}">
        <p14:creationId xmlns:p14="http://schemas.microsoft.com/office/powerpoint/2010/main" val="435207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zh-TW"/>
          </a:p>
        </p:txBody>
      </p:sp>
      <p:sp>
        <p:nvSpPr>
          <p:cNvPr id="5" name="Footer Placeholder 4"/>
          <p:cNvSpPr>
            <a:spLocks noGrp="1"/>
          </p:cNvSpPr>
          <p:nvPr>
            <p:ph type="ftr" sz="quarter" idx="11"/>
          </p:nvPr>
        </p:nvSpPr>
        <p:spPr/>
        <p:txBody>
          <a:bodyPr/>
          <a:lstStyle/>
          <a:p>
            <a:pPr>
              <a:defRPr/>
            </a:pPr>
            <a:endParaRPr lang="en-US" altLang="zh-TW"/>
          </a:p>
        </p:txBody>
      </p:sp>
      <p:sp>
        <p:nvSpPr>
          <p:cNvPr id="6" name="Slide Number Placeholder 5"/>
          <p:cNvSpPr>
            <a:spLocks noGrp="1"/>
          </p:cNvSpPr>
          <p:nvPr>
            <p:ph type="sldNum" sz="quarter" idx="12"/>
          </p:nvPr>
        </p:nvSpPr>
        <p:spPr/>
        <p:txBody>
          <a:bodyPr/>
          <a:lstStyle/>
          <a:p>
            <a:fld id="{08573051-DE35-4628-B663-012A76F4C70E}" type="slidenum">
              <a:rPr lang="en-US" altLang="zh-TW" smtClean="0"/>
              <a:pPr/>
              <a:t>‹#›</a:t>
            </a:fld>
            <a:endParaRPr lang="en-US" altLang="zh-TW"/>
          </a:p>
        </p:txBody>
      </p:sp>
    </p:spTree>
    <p:extLst>
      <p:ext uri="{BB962C8B-B14F-4D97-AF65-F5344CB8AC3E}">
        <p14:creationId xmlns:p14="http://schemas.microsoft.com/office/powerpoint/2010/main" val="2916748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zh-TW"/>
          </a:p>
        </p:txBody>
      </p:sp>
      <p:sp>
        <p:nvSpPr>
          <p:cNvPr id="5" name="Footer Placeholder 4"/>
          <p:cNvSpPr>
            <a:spLocks noGrp="1"/>
          </p:cNvSpPr>
          <p:nvPr>
            <p:ph type="ftr" sz="quarter" idx="11"/>
          </p:nvPr>
        </p:nvSpPr>
        <p:spPr/>
        <p:txBody>
          <a:bodyPr/>
          <a:lstStyle/>
          <a:p>
            <a:pPr>
              <a:defRPr/>
            </a:pPr>
            <a:endParaRPr lang="en-US" altLang="zh-TW"/>
          </a:p>
        </p:txBody>
      </p:sp>
      <p:sp>
        <p:nvSpPr>
          <p:cNvPr id="6" name="Slide Number Placeholder 5"/>
          <p:cNvSpPr>
            <a:spLocks noGrp="1"/>
          </p:cNvSpPr>
          <p:nvPr>
            <p:ph type="sldNum" sz="quarter" idx="12"/>
          </p:nvPr>
        </p:nvSpPr>
        <p:spPr/>
        <p:txBody>
          <a:bodyPr/>
          <a:lstStyle/>
          <a:p>
            <a:fld id="{7146486D-060D-4843-A82D-3D715ED7EBE9}" type="slidenum">
              <a:rPr lang="en-US" altLang="zh-TW" smtClean="0"/>
              <a:pPr/>
              <a:t>‹#›</a:t>
            </a:fld>
            <a:endParaRPr lang="en-US" altLang="zh-TW"/>
          </a:p>
        </p:txBody>
      </p:sp>
    </p:spTree>
    <p:extLst>
      <p:ext uri="{BB962C8B-B14F-4D97-AF65-F5344CB8AC3E}">
        <p14:creationId xmlns:p14="http://schemas.microsoft.com/office/powerpoint/2010/main" val="4278182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ltLang="zh-TW"/>
          </a:p>
        </p:txBody>
      </p:sp>
      <p:sp>
        <p:nvSpPr>
          <p:cNvPr id="6" name="Footer Placeholder 5"/>
          <p:cNvSpPr>
            <a:spLocks noGrp="1"/>
          </p:cNvSpPr>
          <p:nvPr>
            <p:ph type="ftr" sz="quarter" idx="11"/>
          </p:nvPr>
        </p:nvSpPr>
        <p:spPr/>
        <p:txBody>
          <a:bodyPr/>
          <a:lstStyle/>
          <a:p>
            <a:pPr>
              <a:defRPr/>
            </a:pPr>
            <a:endParaRPr lang="en-US" altLang="zh-TW"/>
          </a:p>
        </p:txBody>
      </p:sp>
      <p:sp>
        <p:nvSpPr>
          <p:cNvPr id="7" name="Slide Number Placeholder 6"/>
          <p:cNvSpPr>
            <a:spLocks noGrp="1"/>
          </p:cNvSpPr>
          <p:nvPr>
            <p:ph type="sldNum" sz="quarter" idx="12"/>
          </p:nvPr>
        </p:nvSpPr>
        <p:spPr/>
        <p:txBody>
          <a:bodyPr/>
          <a:lstStyle/>
          <a:p>
            <a:fld id="{08573051-DE35-4628-B663-012A76F4C70E}" type="slidenum">
              <a:rPr lang="en-US" altLang="zh-TW" smtClean="0"/>
              <a:pPr/>
              <a:t>‹#›</a:t>
            </a:fld>
            <a:endParaRPr lang="en-US" altLang="zh-TW"/>
          </a:p>
        </p:txBody>
      </p:sp>
    </p:spTree>
    <p:extLst>
      <p:ext uri="{BB962C8B-B14F-4D97-AF65-F5344CB8AC3E}">
        <p14:creationId xmlns:p14="http://schemas.microsoft.com/office/powerpoint/2010/main" val="1996883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ltLang="zh-TW"/>
          </a:p>
        </p:txBody>
      </p:sp>
      <p:sp>
        <p:nvSpPr>
          <p:cNvPr id="8" name="Footer Placeholder 7"/>
          <p:cNvSpPr>
            <a:spLocks noGrp="1"/>
          </p:cNvSpPr>
          <p:nvPr>
            <p:ph type="ftr" sz="quarter" idx="11"/>
          </p:nvPr>
        </p:nvSpPr>
        <p:spPr/>
        <p:txBody>
          <a:bodyPr/>
          <a:lstStyle/>
          <a:p>
            <a:pPr>
              <a:defRPr/>
            </a:pPr>
            <a:endParaRPr lang="en-US" altLang="zh-TW"/>
          </a:p>
        </p:txBody>
      </p:sp>
      <p:sp>
        <p:nvSpPr>
          <p:cNvPr id="9" name="Slide Number Placeholder 8"/>
          <p:cNvSpPr>
            <a:spLocks noGrp="1"/>
          </p:cNvSpPr>
          <p:nvPr>
            <p:ph type="sldNum" sz="quarter" idx="12"/>
          </p:nvPr>
        </p:nvSpPr>
        <p:spPr/>
        <p:txBody>
          <a:bodyPr/>
          <a:lstStyle/>
          <a:p>
            <a:fld id="{08573051-DE35-4628-B663-012A76F4C70E}" type="slidenum">
              <a:rPr lang="en-US" altLang="zh-TW" smtClean="0"/>
              <a:pPr/>
              <a:t>‹#›</a:t>
            </a:fld>
            <a:endParaRPr lang="en-US" altLang="zh-TW"/>
          </a:p>
        </p:txBody>
      </p:sp>
    </p:spTree>
    <p:extLst>
      <p:ext uri="{BB962C8B-B14F-4D97-AF65-F5344CB8AC3E}">
        <p14:creationId xmlns:p14="http://schemas.microsoft.com/office/powerpoint/2010/main" val="2990184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zh-TW"/>
          </a:p>
        </p:txBody>
      </p:sp>
      <p:sp>
        <p:nvSpPr>
          <p:cNvPr id="4" name="Footer Placeholder 3"/>
          <p:cNvSpPr>
            <a:spLocks noGrp="1"/>
          </p:cNvSpPr>
          <p:nvPr>
            <p:ph type="ftr" sz="quarter" idx="11"/>
          </p:nvPr>
        </p:nvSpPr>
        <p:spPr/>
        <p:txBody>
          <a:bodyPr/>
          <a:lstStyle/>
          <a:p>
            <a:pPr>
              <a:defRPr/>
            </a:pPr>
            <a:endParaRPr lang="en-US" altLang="zh-TW"/>
          </a:p>
        </p:txBody>
      </p:sp>
      <p:sp>
        <p:nvSpPr>
          <p:cNvPr id="5" name="Slide Number Placeholder 4"/>
          <p:cNvSpPr>
            <a:spLocks noGrp="1"/>
          </p:cNvSpPr>
          <p:nvPr>
            <p:ph type="sldNum" sz="quarter" idx="12"/>
          </p:nvPr>
        </p:nvSpPr>
        <p:spPr/>
        <p:txBody>
          <a:bodyPr/>
          <a:lstStyle/>
          <a:p>
            <a:fld id="{51580BA0-6C83-42B9-8B74-21145D4482B5}" type="slidenum">
              <a:rPr lang="en-US" altLang="zh-TW" smtClean="0"/>
              <a:pPr/>
              <a:t>‹#›</a:t>
            </a:fld>
            <a:endParaRPr lang="en-US" altLang="zh-TW"/>
          </a:p>
        </p:txBody>
      </p:sp>
    </p:spTree>
    <p:extLst>
      <p:ext uri="{BB962C8B-B14F-4D97-AF65-F5344CB8AC3E}">
        <p14:creationId xmlns:p14="http://schemas.microsoft.com/office/powerpoint/2010/main" val="1590171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pPr>
              <a:defRPr/>
            </a:pPr>
            <a:endParaRPr lang="en-US" altLang="zh-TW"/>
          </a:p>
        </p:txBody>
      </p:sp>
      <p:sp>
        <p:nvSpPr>
          <p:cNvPr id="3" name="Footer Placeholder 2"/>
          <p:cNvSpPr>
            <a:spLocks noGrp="1"/>
          </p:cNvSpPr>
          <p:nvPr>
            <p:ph type="ftr" sz="quarter" idx="11"/>
          </p:nvPr>
        </p:nvSpPr>
        <p:spPr/>
        <p:txBody>
          <a:bodyPr/>
          <a:lstStyle/>
          <a:p>
            <a:pPr>
              <a:defRPr/>
            </a:pPr>
            <a:endParaRPr lang="en-US" altLang="zh-TW"/>
          </a:p>
        </p:txBody>
      </p:sp>
      <p:sp>
        <p:nvSpPr>
          <p:cNvPr id="4" name="Slide Number Placeholder 3"/>
          <p:cNvSpPr>
            <a:spLocks noGrp="1"/>
          </p:cNvSpPr>
          <p:nvPr>
            <p:ph type="sldNum" sz="quarter" idx="12"/>
          </p:nvPr>
        </p:nvSpPr>
        <p:spPr/>
        <p:txBody>
          <a:bodyPr/>
          <a:lstStyle/>
          <a:p>
            <a:fld id="{F6A969D0-BB82-46DA-A687-6D0DA6914B98}" type="slidenum">
              <a:rPr lang="en-US" altLang="zh-TW" smtClean="0"/>
              <a:pPr/>
              <a:t>‹#›</a:t>
            </a:fld>
            <a:endParaRPr lang="en-US" altLang="zh-TW"/>
          </a:p>
        </p:txBody>
      </p:sp>
    </p:spTree>
    <p:extLst>
      <p:ext uri="{BB962C8B-B14F-4D97-AF65-F5344CB8AC3E}">
        <p14:creationId xmlns:p14="http://schemas.microsoft.com/office/powerpoint/2010/main" val="1814300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zh-TW"/>
          </a:p>
        </p:txBody>
      </p:sp>
      <p:sp>
        <p:nvSpPr>
          <p:cNvPr id="6" name="Footer Placeholder 5"/>
          <p:cNvSpPr>
            <a:spLocks noGrp="1"/>
          </p:cNvSpPr>
          <p:nvPr>
            <p:ph type="ftr" sz="quarter" idx="11"/>
          </p:nvPr>
        </p:nvSpPr>
        <p:spPr/>
        <p:txBody>
          <a:bodyPr/>
          <a:lstStyle/>
          <a:p>
            <a:pPr>
              <a:defRPr/>
            </a:pPr>
            <a:endParaRPr lang="en-US" altLang="zh-TW"/>
          </a:p>
        </p:txBody>
      </p:sp>
      <p:sp>
        <p:nvSpPr>
          <p:cNvPr id="7" name="Slide Number Placeholder 6"/>
          <p:cNvSpPr>
            <a:spLocks noGrp="1"/>
          </p:cNvSpPr>
          <p:nvPr>
            <p:ph type="sldNum" sz="quarter" idx="12"/>
          </p:nvPr>
        </p:nvSpPr>
        <p:spPr/>
        <p:txBody>
          <a:bodyPr/>
          <a:lstStyle/>
          <a:p>
            <a:fld id="{08573051-DE35-4628-B663-012A76F4C70E}" type="slidenum">
              <a:rPr lang="en-US" altLang="zh-TW" smtClean="0"/>
              <a:pPr/>
              <a:t>‹#›</a:t>
            </a:fld>
            <a:endParaRPr lang="en-US" altLang="zh-TW"/>
          </a:p>
        </p:txBody>
      </p:sp>
    </p:spTree>
    <p:extLst>
      <p:ext uri="{BB962C8B-B14F-4D97-AF65-F5344CB8AC3E}">
        <p14:creationId xmlns:p14="http://schemas.microsoft.com/office/powerpoint/2010/main" val="458431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zh-TW"/>
          </a:p>
        </p:txBody>
      </p:sp>
      <p:sp>
        <p:nvSpPr>
          <p:cNvPr id="6" name="Footer Placeholder 5"/>
          <p:cNvSpPr>
            <a:spLocks noGrp="1"/>
          </p:cNvSpPr>
          <p:nvPr>
            <p:ph type="ftr" sz="quarter" idx="11"/>
          </p:nvPr>
        </p:nvSpPr>
        <p:spPr/>
        <p:txBody>
          <a:bodyPr/>
          <a:lstStyle/>
          <a:p>
            <a:pPr>
              <a:defRPr/>
            </a:pPr>
            <a:endParaRPr lang="en-US" altLang="zh-TW"/>
          </a:p>
        </p:txBody>
      </p:sp>
      <p:sp>
        <p:nvSpPr>
          <p:cNvPr id="7" name="Slide Number Placeholder 6"/>
          <p:cNvSpPr>
            <a:spLocks noGrp="1"/>
          </p:cNvSpPr>
          <p:nvPr>
            <p:ph type="sldNum" sz="quarter" idx="12"/>
          </p:nvPr>
        </p:nvSpPr>
        <p:spPr/>
        <p:txBody>
          <a:bodyPr/>
          <a:lstStyle/>
          <a:p>
            <a:fld id="{FB497434-12BD-46EE-BA74-AF8EE93842EE}" type="slidenum">
              <a:rPr lang="en-US" altLang="zh-TW" smtClean="0"/>
              <a:pPr/>
              <a:t>‹#›</a:t>
            </a:fld>
            <a:endParaRPr lang="en-US" altLang="zh-TW"/>
          </a:p>
        </p:txBody>
      </p:sp>
    </p:spTree>
    <p:extLst>
      <p:ext uri="{BB962C8B-B14F-4D97-AF65-F5344CB8AC3E}">
        <p14:creationId xmlns:p14="http://schemas.microsoft.com/office/powerpoint/2010/main" val="2309567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pPr>
              <a:defRPr/>
            </a:pPr>
            <a:endParaRPr lang="en-US" altLang="zh-TW"/>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pPr>
              <a:defRPr/>
            </a:pPr>
            <a:endParaRPr lang="en-US" altLang="zh-TW"/>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08573051-DE35-4628-B663-012A76F4C70E}" type="slidenum">
              <a:rPr lang="en-US" altLang="zh-TW" smtClean="0"/>
              <a:pPr/>
              <a:t>‹#›</a:t>
            </a:fld>
            <a:endParaRPr lang="en-US" altLang="zh-TW"/>
          </a:p>
        </p:txBody>
      </p:sp>
    </p:spTree>
    <p:extLst>
      <p:ext uri="{BB962C8B-B14F-4D97-AF65-F5344CB8AC3E}">
        <p14:creationId xmlns:p14="http://schemas.microsoft.com/office/powerpoint/2010/main" val="1896786441"/>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 id="2147483820" r:id="rId13"/>
    <p:sldLayoutId id="2147483821" r:id="rId14"/>
    <p:sldLayoutId id="2147483822" r:id="rId15"/>
    <p:sldLayoutId id="2147483823" r:id="rId16"/>
    <p:sldLayoutId id="2147483824" r:id="rId17"/>
    <p:sldLayoutId id="2147483825"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a:extLst>
              <a:ext uri="{FF2B5EF4-FFF2-40B4-BE49-F238E27FC236}">
                <a16:creationId xmlns:a16="http://schemas.microsoft.com/office/drawing/2014/main" id="{4E501685-54D9-4B55-8E3C-53D9934EDD7F}"/>
              </a:ext>
            </a:extLst>
          </p:cNvPr>
          <p:cNvSpPr>
            <a:spLocks noGrp="1" noChangeArrowheads="1"/>
          </p:cNvSpPr>
          <p:nvPr>
            <p:ph type="ctrTitle"/>
          </p:nvPr>
        </p:nvSpPr>
        <p:spPr>
          <a:xfrm>
            <a:off x="900113" y="3860800"/>
            <a:ext cx="7086600" cy="1600200"/>
          </a:xfrm>
        </p:spPr>
        <p:txBody>
          <a:bodyPr/>
          <a:lstStyle/>
          <a:p>
            <a:pPr eaLnBrk="1" fontAlgn="auto" hangingPunct="1">
              <a:spcAft>
                <a:spcPts val="0"/>
              </a:spcAft>
              <a:defRPr/>
            </a:pPr>
            <a:r>
              <a:rPr lang="en-US" altLang="zh-TW" dirty="0">
                <a:solidFill>
                  <a:srgbClr val="CC3300"/>
                </a:solidFill>
                <a:cs typeface="+mj-cs"/>
              </a:rPr>
              <a:t/>
            </a:r>
            <a:br>
              <a:rPr lang="en-US" altLang="zh-TW" dirty="0">
                <a:solidFill>
                  <a:srgbClr val="CC3300"/>
                </a:solidFill>
                <a:cs typeface="+mj-cs"/>
              </a:rPr>
            </a:br>
            <a:endParaRPr lang="en-US" altLang="zh-TW" dirty="0">
              <a:solidFill>
                <a:srgbClr val="CC3300"/>
              </a:solidFill>
              <a:cs typeface="+mj-cs"/>
            </a:endParaRPr>
          </a:p>
        </p:txBody>
      </p:sp>
      <p:sp>
        <p:nvSpPr>
          <p:cNvPr id="6147" name="Rectangle 3">
            <a:extLst>
              <a:ext uri="{FF2B5EF4-FFF2-40B4-BE49-F238E27FC236}">
                <a16:creationId xmlns:a16="http://schemas.microsoft.com/office/drawing/2014/main" id="{35C3FDA2-81EA-4341-8933-E46B7CB225CA}"/>
              </a:ext>
            </a:extLst>
          </p:cNvPr>
          <p:cNvSpPr>
            <a:spLocks noGrp="1" noChangeArrowheads="1"/>
          </p:cNvSpPr>
          <p:nvPr>
            <p:ph type="subTitle" idx="1"/>
          </p:nvPr>
        </p:nvSpPr>
        <p:spPr>
          <a:xfrm>
            <a:off x="3419475" y="3500438"/>
            <a:ext cx="4792663" cy="1728787"/>
          </a:xfrm>
        </p:spPr>
        <p:txBody>
          <a:bodyPr/>
          <a:lstStyle/>
          <a:p>
            <a:pPr algn="ctr" eaLnBrk="1" hangingPunct="1"/>
            <a:r>
              <a:rPr lang="en-US" altLang="zh-TW" b="1">
                <a:solidFill>
                  <a:schemeClr val="tx1"/>
                </a:solidFill>
                <a:latin typeface="Times New Roman" panose="02020603050405020304" pitchFamily="18" charset="0"/>
              </a:rPr>
              <a:t>Critical Thinking </a:t>
            </a:r>
          </a:p>
          <a:p>
            <a:pPr algn="ctr" eaLnBrk="1" hangingPunct="1"/>
            <a:r>
              <a:rPr lang="en-US" altLang="zh-TW" b="1">
                <a:solidFill>
                  <a:schemeClr val="tx1"/>
                </a:solidFill>
                <a:latin typeface="Times New Roman" panose="02020603050405020304" pitchFamily="18" charset="0"/>
              </a:rPr>
              <a:t>in Engineering Process</a:t>
            </a:r>
            <a:r>
              <a:rPr lang="en-US" altLang="zh-TW" b="1">
                <a:solidFill>
                  <a:schemeClr val="tx1"/>
                </a:solidFill>
              </a:rPr>
              <a:t> </a:t>
            </a:r>
          </a:p>
        </p:txBody>
      </p:sp>
      <p:sp>
        <p:nvSpPr>
          <p:cNvPr id="6148" name="Rectangle 4">
            <a:extLst>
              <a:ext uri="{FF2B5EF4-FFF2-40B4-BE49-F238E27FC236}">
                <a16:creationId xmlns:a16="http://schemas.microsoft.com/office/drawing/2014/main" id="{3E4BA2BD-0278-4529-A50F-0CDA2743DF7D}"/>
              </a:ext>
            </a:extLst>
          </p:cNvPr>
          <p:cNvSpPr>
            <a:spLocks noChangeArrowheads="1"/>
          </p:cNvSpPr>
          <p:nvPr/>
        </p:nvSpPr>
        <p:spPr bwMode="auto">
          <a:xfrm>
            <a:off x="971550" y="1844675"/>
            <a:ext cx="640873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sz="7200" b="1" i="1" dirty="0"/>
              <a:t>Balloon Car</a:t>
            </a:r>
          </a:p>
        </p:txBody>
      </p:sp>
      <p:sp>
        <p:nvSpPr>
          <p:cNvPr id="5" name="Rectangle 3">
            <a:extLst>
              <a:ext uri="{FF2B5EF4-FFF2-40B4-BE49-F238E27FC236}">
                <a16:creationId xmlns:a16="http://schemas.microsoft.com/office/drawing/2014/main" id="{E4FD3139-7B99-4F06-9538-1CD9ABBC094E}"/>
              </a:ext>
            </a:extLst>
          </p:cNvPr>
          <p:cNvSpPr txBox="1">
            <a:spLocks noChangeArrowheads="1"/>
          </p:cNvSpPr>
          <p:nvPr/>
        </p:nvSpPr>
        <p:spPr bwMode="auto">
          <a:xfrm>
            <a:off x="107504" y="260649"/>
            <a:ext cx="8712968"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85000" lnSpcReduction="10000"/>
          </a:bodyPr>
          <a:lstStyle>
            <a:lvl1pPr marL="0" indent="0" algn="l" rtl="0" eaLnBrk="0" fontAlgn="base" hangingPunct="0">
              <a:spcBef>
                <a:spcPct val="20000"/>
              </a:spcBef>
              <a:spcAft>
                <a:spcPct val="0"/>
              </a:spcAft>
              <a:buClr>
                <a:srgbClr val="ACC2C9"/>
              </a:buClr>
              <a:buFont typeface="Arial" panose="020B0604020202020204" pitchFamily="34" charset="0"/>
              <a:buNone/>
              <a:defRPr sz="2200" kern="1200">
                <a:solidFill>
                  <a:srgbClr val="FFFFFF"/>
                </a:solidFill>
                <a:latin typeface="+mn-lt"/>
                <a:ea typeface="+mn-ea"/>
                <a:cs typeface="微軟正黑體"/>
              </a:defRPr>
            </a:lvl1pPr>
            <a:lvl2pPr marL="457200" indent="0" algn="ctr" rtl="0" eaLnBrk="0" fontAlgn="base" hangingPunct="0">
              <a:spcBef>
                <a:spcPct val="20000"/>
              </a:spcBef>
              <a:spcAft>
                <a:spcPct val="0"/>
              </a:spcAft>
              <a:buClr>
                <a:srgbClr val="ACC2C9"/>
              </a:buClr>
              <a:buFont typeface="Arial" panose="020B0604020202020204" pitchFamily="34" charset="0"/>
              <a:buNone/>
              <a:defRPr sz="2000" kern="1200">
                <a:solidFill>
                  <a:schemeClr val="tx1">
                    <a:tint val="75000"/>
                  </a:schemeClr>
                </a:solidFill>
                <a:latin typeface="+mn-lt"/>
                <a:ea typeface="+mn-ea"/>
                <a:cs typeface="微軟正黑體"/>
              </a:defRPr>
            </a:lvl2pPr>
            <a:lvl3pPr marL="914400" indent="0" algn="ctr" rtl="0" eaLnBrk="0" fontAlgn="base" hangingPunct="0">
              <a:spcBef>
                <a:spcPct val="20000"/>
              </a:spcBef>
              <a:spcAft>
                <a:spcPct val="0"/>
              </a:spcAft>
              <a:buClr>
                <a:schemeClr val="accent2"/>
              </a:buClr>
              <a:buFont typeface="Arial" panose="020B0604020202020204" pitchFamily="34" charset="0"/>
              <a:buNone/>
              <a:defRPr sz="2000" kern="1200">
                <a:solidFill>
                  <a:schemeClr val="tx1">
                    <a:tint val="75000"/>
                  </a:schemeClr>
                </a:solidFill>
                <a:latin typeface="+mn-lt"/>
                <a:ea typeface="+mn-ea"/>
                <a:cs typeface="微軟正黑體"/>
              </a:defRPr>
            </a:lvl3pPr>
            <a:lvl4pPr marL="1371600" indent="0" algn="ctr" rtl="0" eaLnBrk="0" fontAlgn="base" hangingPunct="0">
              <a:spcBef>
                <a:spcPct val="20000"/>
              </a:spcBef>
              <a:spcAft>
                <a:spcPct val="0"/>
              </a:spcAft>
              <a:buClr>
                <a:srgbClr val="99987F"/>
              </a:buClr>
              <a:buFont typeface="Arial" panose="020B0604020202020204" pitchFamily="34" charset="0"/>
              <a:buNone/>
              <a:defRPr kern="1200">
                <a:solidFill>
                  <a:schemeClr val="tx1">
                    <a:tint val="75000"/>
                  </a:schemeClr>
                </a:solidFill>
                <a:latin typeface="+mn-lt"/>
                <a:ea typeface="+mn-ea"/>
                <a:cs typeface="微軟正黑體"/>
              </a:defRPr>
            </a:lvl4pPr>
            <a:lvl5pPr marL="1828800" indent="0" algn="ctr" rtl="0" eaLnBrk="0" fontAlgn="base" hangingPunct="0">
              <a:spcBef>
                <a:spcPct val="20000"/>
              </a:spcBef>
              <a:spcAft>
                <a:spcPct val="0"/>
              </a:spcAft>
              <a:buClr>
                <a:srgbClr val="90AC97"/>
              </a:buClr>
              <a:buFont typeface="Arial" panose="020B0604020202020204" pitchFamily="34" charset="0"/>
              <a:buNone/>
              <a:defRPr sz="1600" kern="1200">
                <a:solidFill>
                  <a:schemeClr val="tx1">
                    <a:tint val="75000"/>
                  </a:schemeClr>
                </a:solidFill>
                <a:latin typeface="+mn-lt"/>
                <a:ea typeface="+mn-ea"/>
                <a:cs typeface="微軟正黑體"/>
              </a:defRPr>
            </a:lvl5pPr>
            <a:lvl6pPr marL="2286000" indent="0" algn="ctr" defTabSz="914400" rtl="0" eaLnBrk="1" latinLnBrk="0" hangingPunct="1">
              <a:spcBef>
                <a:spcPct val="20000"/>
              </a:spcBef>
              <a:buClr>
                <a:schemeClr val="accent5"/>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6"/>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6"/>
              </a:buClr>
              <a:buFont typeface="Arial" pitchFamily="34" charset="0"/>
              <a:buNone/>
              <a:defRPr sz="1600" kern="1200">
                <a:solidFill>
                  <a:schemeClr val="tx1">
                    <a:tint val="75000"/>
                  </a:schemeClr>
                </a:solidFill>
                <a:latin typeface="+mn-lt"/>
                <a:ea typeface="+mn-ea"/>
                <a:cs typeface="+mn-cs"/>
              </a:defRPr>
            </a:lvl9pPr>
          </a:lstStyle>
          <a:p>
            <a:pPr algn="ctr" eaLnBrk="1" hangingPunct="1"/>
            <a:r>
              <a:rPr kumimoji="0" lang="en-US" altLang="zh-TW" sz="2000" b="1" dirty="0">
                <a:solidFill>
                  <a:schemeClr val="tx1"/>
                </a:solidFill>
                <a:latin typeface="Times New Roman" panose="02020603050405020304" pitchFamily="18" charset="0"/>
              </a:rPr>
              <a:t>TP – Students will design and </a:t>
            </a:r>
            <a:r>
              <a:rPr lang="en-US" altLang="zh-TW" sz="2000" b="1" dirty="0">
                <a:solidFill>
                  <a:schemeClr val="tx1"/>
                </a:solidFill>
                <a:latin typeface="Times New Roman" panose="02020603050405020304" pitchFamily="18" charset="0"/>
              </a:rPr>
              <a:t>construct a balloon powered car</a:t>
            </a:r>
            <a:r>
              <a:rPr kumimoji="0" lang="en-US" altLang="zh-TW" sz="2000" b="1" dirty="0">
                <a:solidFill>
                  <a:schemeClr val="tx1"/>
                </a:solidFill>
                <a:latin typeface="Times New Roman" panose="02020603050405020304" pitchFamily="18" charset="0"/>
              </a:rPr>
              <a:t> through research and design </a:t>
            </a:r>
            <a:endParaRPr kumimoji="0" lang="en-US" altLang="zh-TW" sz="2000" b="1"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117693"/>
            <a:ext cx="6750496" cy="6740307"/>
          </a:xfrm>
          <a:prstGeom prst="rect">
            <a:avLst/>
          </a:prstGeom>
        </p:spPr>
        <p:txBody>
          <a:bodyPr wrap="square">
            <a:spAutoFit/>
          </a:bodyPr>
          <a:lstStyle/>
          <a:p>
            <a:r>
              <a:rPr lang="en-US" sz="1600" dirty="0"/>
              <a:t>NATIONAL SCIENCE CONTENT STANDARDS</a:t>
            </a:r>
          </a:p>
          <a:p>
            <a:endParaRPr lang="en-US" sz="1600" dirty="0"/>
          </a:p>
          <a:p>
            <a:r>
              <a:rPr lang="en-US" sz="1600" dirty="0"/>
              <a:t>Unifying Concepts and Processes</a:t>
            </a:r>
          </a:p>
          <a:p>
            <a:endParaRPr lang="en-US" sz="1600" dirty="0"/>
          </a:p>
          <a:p>
            <a:r>
              <a:rPr lang="en-US" sz="1600" dirty="0"/>
              <a:t>Change, constancy, and measurement</a:t>
            </a:r>
          </a:p>
          <a:p>
            <a:r>
              <a:rPr lang="en-US" sz="1600" dirty="0"/>
              <a:t>Science as Inquiry</a:t>
            </a:r>
          </a:p>
          <a:p>
            <a:endParaRPr lang="en-US" sz="1600" dirty="0"/>
          </a:p>
          <a:p>
            <a:r>
              <a:rPr lang="en-US" sz="1600" dirty="0"/>
              <a:t>Abilities necessary to do scientific inquiry</a:t>
            </a:r>
          </a:p>
          <a:p>
            <a:r>
              <a:rPr lang="en-US" sz="1600" dirty="0"/>
              <a:t>Physical Science</a:t>
            </a:r>
          </a:p>
          <a:p>
            <a:endParaRPr lang="en-US" sz="1600" dirty="0"/>
          </a:p>
          <a:p>
            <a:r>
              <a:rPr lang="en-US" sz="1600" dirty="0"/>
              <a:t>Position and motion of objects • Motions and forces</a:t>
            </a:r>
          </a:p>
          <a:p>
            <a:r>
              <a:rPr lang="en-US" sz="1600" dirty="0"/>
              <a:t>Science and Technology</a:t>
            </a:r>
          </a:p>
          <a:p>
            <a:endParaRPr lang="en-US" sz="1600" dirty="0"/>
          </a:p>
          <a:p>
            <a:r>
              <a:rPr lang="en-US" sz="1600" dirty="0"/>
              <a:t>Abilities of technological design</a:t>
            </a:r>
          </a:p>
          <a:p>
            <a:r>
              <a:rPr lang="en-US" sz="1600" dirty="0"/>
              <a:t>National Mathematics Content Standards</a:t>
            </a:r>
          </a:p>
          <a:p>
            <a:endParaRPr lang="en-US" sz="1600" dirty="0"/>
          </a:p>
          <a:p>
            <a:r>
              <a:rPr lang="en-US" sz="1600" dirty="0"/>
              <a:t>Number and Operations</a:t>
            </a:r>
          </a:p>
          <a:p>
            <a:r>
              <a:rPr lang="en-US" sz="1600" dirty="0"/>
              <a:t>Geometry</a:t>
            </a:r>
          </a:p>
          <a:p>
            <a:r>
              <a:rPr lang="en-US" sz="1600" dirty="0"/>
              <a:t>Measurement</a:t>
            </a:r>
          </a:p>
          <a:p>
            <a:r>
              <a:rPr lang="en-US" sz="1600" dirty="0"/>
              <a:t>Data Analysis and Probability</a:t>
            </a:r>
          </a:p>
          <a:p>
            <a:r>
              <a:rPr lang="en-US" sz="1600" dirty="0"/>
              <a:t>National Mathematics Process Standards</a:t>
            </a:r>
          </a:p>
          <a:p>
            <a:endParaRPr lang="en-US" sz="1600" dirty="0"/>
          </a:p>
          <a:p>
            <a:r>
              <a:rPr lang="en-US" sz="1600" dirty="0"/>
              <a:t>Problem Solving</a:t>
            </a:r>
          </a:p>
          <a:p>
            <a:r>
              <a:rPr lang="en-US" sz="1600" dirty="0"/>
              <a:t>Reasoning and Proof</a:t>
            </a:r>
          </a:p>
          <a:p>
            <a:r>
              <a:rPr lang="en-US" sz="1600" dirty="0"/>
              <a:t>Communication</a:t>
            </a:r>
          </a:p>
          <a:p>
            <a:r>
              <a:rPr lang="en-US" sz="1600" dirty="0"/>
              <a:t>Connections</a:t>
            </a:r>
          </a:p>
          <a:p>
            <a:r>
              <a:rPr lang="en-US" sz="1600" dirty="0"/>
              <a:t>Representations</a:t>
            </a:r>
          </a:p>
        </p:txBody>
      </p:sp>
    </p:spTree>
    <p:extLst>
      <p:ext uri="{BB962C8B-B14F-4D97-AF65-F5344CB8AC3E}">
        <p14:creationId xmlns:p14="http://schemas.microsoft.com/office/powerpoint/2010/main" val="22222436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a:extLst>
              <a:ext uri="{FF2B5EF4-FFF2-40B4-BE49-F238E27FC236}">
                <a16:creationId xmlns:a16="http://schemas.microsoft.com/office/drawing/2014/main" id="{4E501685-54D9-4B55-8E3C-53D9934EDD7F}"/>
              </a:ext>
            </a:extLst>
          </p:cNvPr>
          <p:cNvSpPr>
            <a:spLocks noGrp="1" noChangeArrowheads="1"/>
          </p:cNvSpPr>
          <p:nvPr>
            <p:ph type="ctrTitle"/>
          </p:nvPr>
        </p:nvSpPr>
        <p:spPr>
          <a:xfrm>
            <a:off x="900113" y="3860800"/>
            <a:ext cx="7086600" cy="1600200"/>
          </a:xfrm>
        </p:spPr>
        <p:txBody>
          <a:bodyPr/>
          <a:lstStyle/>
          <a:p>
            <a:pPr eaLnBrk="1" fontAlgn="auto" hangingPunct="1">
              <a:spcAft>
                <a:spcPts val="0"/>
              </a:spcAft>
              <a:defRPr/>
            </a:pPr>
            <a:r>
              <a:rPr lang="en-US" altLang="zh-TW">
                <a:solidFill>
                  <a:srgbClr val="CC3300"/>
                </a:solidFill>
                <a:cs typeface="+mj-cs"/>
              </a:rPr>
              <a:t/>
            </a:r>
            <a:br>
              <a:rPr lang="en-US" altLang="zh-TW">
                <a:solidFill>
                  <a:srgbClr val="CC3300"/>
                </a:solidFill>
                <a:cs typeface="+mj-cs"/>
              </a:rPr>
            </a:br>
            <a:endParaRPr lang="en-US" altLang="zh-TW">
              <a:solidFill>
                <a:srgbClr val="CC3300"/>
              </a:solidFill>
              <a:cs typeface="+mj-cs"/>
            </a:endParaRPr>
          </a:p>
        </p:txBody>
      </p:sp>
      <p:sp>
        <p:nvSpPr>
          <p:cNvPr id="6148" name="Rectangle 4">
            <a:extLst>
              <a:ext uri="{FF2B5EF4-FFF2-40B4-BE49-F238E27FC236}">
                <a16:creationId xmlns:a16="http://schemas.microsoft.com/office/drawing/2014/main" id="{3E4BA2BD-0278-4529-A50F-0CDA2743DF7D}"/>
              </a:ext>
            </a:extLst>
          </p:cNvPr>
          <p:cNvSpPr>
            <a:spLocks noChangeArrowheads="1"/>
          </p:cNvSpPr>
          <p:nvPr/>
        </p:nvSpPr>
        <p:spPr bwMode="auto">
          <a:xfrm>
            <a:off x="251520" y="1844675"/>
            <a:ext cx="8352928"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685800" indent="-685800" eaLnBrk="1" hangingPunct="1">
              <a:buFont typeface="Arial" panose="020B0604020202020204" pitchFamily="34" charset="0"/>
              <a:buChar char="•"/>
            </a:pPr>
            <a:r>
              <a:rPr lang="en-US" altLang="zh-TW" sz="4800" dirty="0"/>
              <a:t>Have you ever blown up a balloon and let it go?  </a:t>
            </a:r>
          </a:p>
          <a:p>
            <a:pPr marL="685800" indent="-685800" eaLnBrk="1" hangingPunct="1">
              <a:buFont typeface="Arial" panose="020B0604020202020204" pitchFamily="34" charset="0"/>
              <a:buChar char="•"/>
            </a:pPr>
            <a:r>
              <a:rPr lang="en-US" altLang="zh-TW" sz="4800" dirty="0"/>
              <a:t>What happens?</a:t>
            </a:r>
          </a:p>
          <a:p>
            <a:pPr marL="685800" indent="-685800" eaLnBrk="1" hangingPunct="1">
              <a:buFont typeface="Arial" panose="020B0604020202020204" pitchFamily="34" charset="0"/>
              <a:buChar char="•"/>
            </a:pPr>
            <a:r>
              <a:rPr lang="en-US" altLang="zh-TW" sz="4800" dirty="0"/>
              <a:t>Why?</a:t>
            </a:r>
          </a:p>
        </p:txBody>
      </p:sp>
      <p:sp>
        <p:nvSpPr>
          <p:cNvPr id="6" name="Rectangle 3">
            <a:extLst>
              <a:ext uri="{FF2B5EF4-FFF2-40B4-BE49-F238E27FC236}">
                <a16:creationId xmlns:a16="http://schemas.microsoft.com/office/drawing/2014/main" id="{AEFDB6A8-54C4-4785-A978-7B665B214630}"/>
              </a:ext>
            </a:extLst>
          </p:cNvPr>
          <p:cNvSpPr txBox="1">
            <a:spLocks noChangeArrowheads="1"/>
          </p:cNvSpPr>
          <p:nvPr/>
        </p:nvSpPr>
        <p:spPr bwMode="auto">
          <a:xfrm>
            <a:off x="107504" y="260649"/>
            <a:ext cx="8712968"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85000" lnSpcReduction="10000"/>
          </a:bodyPr>
          <a:lstStyle>
            <a:lvl1pPr marL="0" indent="0" algn="l" rtl="0" eaLnBrk="0" fontAlgn="base" hangingPunct="0">
              <a:spcBef>
                <a:spcPct val="20000"/>
              </a:spcBef>
              <a:spcAft>
                <a:spcPct val="0"/>
              </a:spcAft>
              <a:buClr>
                <a:srgbClr val="ACC2C9"/>
              </a:buClr>
              <a:buFont typeface="Arial" panose="020B0604020202020204" pitchFamily="34" charset="0"/>
              <a:buNone/>
              <a:defRPr sz="2200" kern="1200">
                <a:solidFill>
                  <a:srgbClr val="FFFFFF"/>
                </a:solidFill>
                <a:latin typeface="+mn-lt"/>
                <a:ea typeface="+mn-ea"/>
                <a:cs typeface="微軟正黑體"/>
              </a:defRPr>
            </a:lvl1pPr>
            <a:lvl2pPr marL="457200" indent="0" algn="ctr" rtl="0" eaLnBrk="0" fontAlgn="base" hangingPunct="0">
              <a:spcBef>
                <a:spcPct val="20000"/>
              </a:spcBef>
              <a:spcAft>
                <a:spcPct val="0"/>
              </a:spcAft>
              <a:buClr>
                <a:srgbClr val="ACC2C9"/>
              </a:buClr>
              <a:buFont typeface="Arial" panose="020B0604020202020204" pitchFamily="34" charset="0"/>
              <a:buNone/>
              <a:defRPr sz="2000" kern="1200">
                <a:solidFill>
                  <a:schemeClr val="tx1">
                    <a:tint val="75000"/>
                  </a:schemeClr>
                </a:solidFill>
                <a:latin typeface="+mn-lt"/>
                <a:ea typeface="+mn-ea"/>
                <a:cs typeface="微軟正黑體"/>
              </a:defRPr>
            </a:lvl2pPr>
            <a:lvl3pPr marL="914400" indent="0" algn="ctr" rtl="0" eaLnBrk="0" fontAlgn="base" hangingPunct="0">
              <a:spcBef>
                <a:spcPct val="20000"/>
              </a:spcBef>
              <a:spcAft>
                <a:spcPct val="0"/>
              </a:spcAft>
              <a:buClr>
                <a:schemeClr val="accent2"/>
              </a:buClr>
              <a:buFont typeface="Arial" panose="020B0604020202020204" pitchFamily="34" charset="0"/>
              <a:buNone/>
              <a:defRPr sz="2000" kern="1200">
                <a:solidFill>
                  <a:schemeClr val="tx1">
                    <a:tint val="75000"/>
                  </a:schemeClr>
                </a:solidFill>
                <a:latin typeface="+mn-lt"/>
                <a:ea typeface="+mn-ea"/>
                <a:cs typeface="微軟正黑體"/>
              </a:defRPr>
            </a:lvl3pPr>
            <a:lvl4pPr marL="1371600" indent="0" algn="ctr" rtl="0" eaLnBrk="0" fontAlgn="base" hangingPunct="0">
              <a:spcBef>
                <a:spcPct val="20000"/>
              </a:spcBef>
              <a:spcAft>
                <a:spcPct val="0"/>
              </a:spcAft>
              <a:buClr>
                <a:srgbClr val="99987F"/>
              </a:buClr>
              <a:buFont typeface="Arial" panose="020B0604020202020204" pitchFamily="34" charset="0"/>
              <a:buNone/>
              <a:defRPr kern="1200">
                <a:solidFill>
                  <a:schemeClr val="tx1">
                    <a:tint val="75000"/>
                  </a:schemeClr>
                </a:solidFill>
                <a:latin typeface="+mn-lt"/>
                <a:ea typeface="+mn-ea"/>
                <a:cs typeface="微軟正黑體"/>
              </a:defRPr>
            </a:lvl4pPr>
            <a:lvl5pPr marL="1828800" indent="0" algn="ctr" rtl="0" eaLnBrk="0" fontAlgn="base" hangingPunct="0">
              <a:spcBef>
                <a:spcPct val="20000"/>
              </a:spcBef>
              <a:spcAft>
                <a:spcPct val="0"/>
              </a:spcAft>
              <a:buClr>
                <a:srgbClr val="90AC97"/>
              </a:buClr>
              <a:buFont typeface="Arial" panose="020B0604020202020204" pitchFamily="34" charset="0"/>
              <a:buNone/>
              <a:defRPr sz="1600" kern="1200">
                <a:solidFill>
                  <a:schemeClr val="tx1">
                    <a:tint val="75000"/>
                  </a:schemeClr>
                </a:solidFill>
                <a:latin typeface="+mn-lt"/>
                <a:ea typeface="+mn-ea"/>
                <a:cs typeface="微軟正黑體"/>
              </a:defRPr>
            </a:lvl5pPr>
            <a:lvl6pPr marL="2286000" indent="0" algn="ctr" defTabSz="914400" rtl="0" eaLnBrk="1" latinLnBrk="0" hangingPunct="1">
              <a:spcBef>
                <a:spcPct val="20000"/>
              </a:spcBef>
              <a:buClr>
                <a:schemeClr val="accent5"/>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6"/>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6"/>
              </a:buClr>
              <a:buFont typeface="Arial" pitchFamily="34" charset="0"/>
              <a:buNone/>
              <a:defRPr sz="1600" kern="1200">
                <a:solidFill>
                  <a:schemeClr val="tx1">
                    <a:tint val="75000"/>
                  </a:schemeClr>
                </a:solidFill>
                <a:latin typeface="+mn-lt"/>
                <a:ea typeface="+mn-ea"/>
                <a:cs typeface="+mn-cs"/>
              </a:defRPr>
            </a:lvl9pPr>
          </a:lstStyle>
          <a:p>
            <a:pPr algn="ctr" eaLnBrk="1" hangingPunct="1"/>
            <a:r>
              <a:rPr kumimoji="0" lang="en-US" altLang="zh-TW" sz="2000" b="1" dirty="0">
                <a:solidFill>
                  <a:schemeClr val="tx1"/>
                </a:solidFill>
                <a:latin typeface="Times New Roman" panose="02020603050405020304" pitchFamily="18" charset="0"/>
              </a:rPr>
              <a:t>TP – Students will design and </a:t>
            </a:r>
            <a:r>
              <a:rPr lang="en-US" altLang="zh-TW" sz="2000" b="1" dirty="0">
                <a:solidFill>
                  <a:schemeClr val="tx1"/>
                </a:solidFill>
                <a:latin typeface="Times New Roman" panose="02020603050405020304" pitchFamily="18" charset="0"/>
              </a:rPr>
              <a:t>construct a balloon powered car</a:t>
            </a:r>
            <a:r>
              <a:rPr kumimoji="0" lang="en-US" altLang="zh-TW" sz="2000" b="1" dirty="0">
                <a:solidFill>
                  <a:schemeClr val="tx1"/>
                </a:solidFill>
                <a:latin typeface="Times New Roman" panose="02020603050405020304" pitchFamily="18" charset="0"/>
              </a:rPr>
              <a:t> through research and design </a:t>
            </a:r>
            <a:endParaRPr kumimoji="0" lang="en-US" altLang="zh-TW" sz="2000" b="1" dirty="0">
              <a:solidFill>
                <a:schemeClr val="tx1"/>
              </a:solidFill>
            </a:endParaRPr>
          </a:p>
        </p:txBody>
      </p:sp>
    </p:spTree>
    <p:extLst>
      <p:ext uri="{BB962C8B-B14F-4D97-AF65-F5344CB8AC3E}">
        <p14:creationId xmlns:p14="http://schemas.microsoft.com/office/powerpoint/2010/main" val="14091751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a:extLst>
              <a:ext uri="{FF2B5EF4-FFF2-40B4-BE49-F238E27FC236}">
                <a16:creationId xmlns:a16="http://schemas.microsoft.com/office/drawing/2014/main" id="{C414E773-93DD-4932-96D2-58494D81B92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68560" y="32320"/>
            <a:ext cx="9612560" cy="680475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3E7E6B85-FDC3-4865-B5F6-C5AE52CA5E62}"/>
              </a:ext>
            </a:extLst>
          </p:cNvPr>
          <p:cNvSpPr/>
          <p:nvPr/>
        </p:nvSpPr>
        <p:spPr>
          <a:xfrm>
            <a:off x="107504" y="920621"/>
            <a:ext cx="2599075" cy="5016758"/>
          </a:xfrm>
          <a:prstGeom prst="rect">
            <a:avLst/>
          </a:prstGeom>
        </p:spPr>
        <p:txBody>
          <a:bodyPr wrap="square">
            <a:spAutoFit/>
          </a:bodyPr>
          <a:lstStyle/>
          <a:p>
            <a:r>
              <a:rPr lang="en-US" sz="3200" dirty="0"/>
              <a:t>The air rapidly escapes the balloon making it fly away. Your challenge is to harness this energy to propel a car forward!</a:t>
            </a:r>
          </a:p>
        </p:txBody>
      </p:sp>
      <p:sp>
        <p:nvSpPr>
          <p:cNvPr id="4" name="Rectangle 3">
            <a:extLst>
              <a:ext uri="{FF2B5EF4-FFF2-40B4-BE49-F238E27FC236}">
                <a16:creationId xmlns:a16="http://schemas.microsoft.com/office/drawing/2014/main" id="{AB66C758-38F8-41FD-91B4-8FFB5B1C8EA4}"/>
              </a:ext>
            </a:extLst>
          </p:cNvPr>
          <p:cNvSpPr txBox="1">
            <a:spLocks noChangeArrowheads="1"/>
          </p:cNvSpPr>
          <p:nvPr/>
        </p:nvSpPr>
        <p:spPr bwMode="auto">
          <a:xfrm>
            <a:off x="107504" y="260649"/>
            <a:ext cx="8712968"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85000" lnSpcReduction="10000"/>
          </a:bodyPr>
          <a:lstStyle>
            <a:lvl1pPr marL="0" indent="0" algn="l" rtl="0" eaLnBrk="0" fontAlgn="base" hangingPunct="0">
              <a:spcBef>
                <a:spcPct val="20000"/>
              </a:spcBef>
              <a:spcAft>
                <a:spcPct val="0"/>
              </a:spcAft>
              <a:buClr>
                <a:srgbClr val="ACC2C9"/>
              </a:buClr>
              <a:buFont typeface="Arial" panose="020B0604020202020204" pitchFamily="34" charset="0"/>
              <a:buNone/>
              <a:defRPr sz="2200" kern="1200">
                <a:solidFill>
                  <a:srgbClr val="FFFFFF"/>
                </a:solidFill>
                <a:latin typeface="+mn-lt"/>
                <a:ea typeface="+mn-ea"/>
                <a:cs typeface="微軟正黑體"/>
              </a:defRPr>
            </a:lvl1pPr>
            <a:lvl2pPr marL="457200" indent="0" algn="ctr" rtl="0" eaLnBrk="0" fontAlgn="base" hangingPunct="0">
              <a:spcBef>
                <a:spcPct val="20000"/>
              </a:spcBef>
              <a:spcAft>
                <a:spcPct val="0"/>
              </a:spcAft>
              <a:buClr>
                <a:srgbClr val="ACC2C9"/>
              </a:buClr>
              <a:buFont typeface="Arial" panose="020B0604020202020204" pitchFamily="34" charset="0"/>
              <a:buNone/>
              <a:defRPr sz="2000" kern="1200">
                <a:solidFill>
                  <a:schemeClr val="tx1">
                    <a:tint val="75000"/>
                  </a:schemeClr>
                </a:solidFill>
                <a:latin typeface="+mn-lt"/>
                <a:ea typeface="+mn-ea"/>
                <a:cs typeface="微軟正黑體"/>
              </a:defRPr>
            </a:lvl2pPr>
            <a:lvl3pPr marL="914400" indent="0" algn="ctr" rtl="0" eaLnBrk="0" fontAlgn="base" hangingPunct="0">
              <a:spcBef>
                <a:spcPct val="20000"/>
              </a:spcBef>
              <a:spcAft>
                <a:spcPct val="0"/>
              </a:spcAft>
              <a:buClr>
                <a:schemeClr val="accent2"/>
              </a:buClr>
              <a:buFont typeface="Arial" panose="020B0604020202020204" pitchFamily="34" charset="0"/>
              <a:buNone/>
              <a:defRPr sz="2000" kern="1200">
                <a:solidFill>
                  <a:schemeClr val="tx1">
                    <a:tint val="75000"/>
                  </a:schemeClr>
                </a:solidFill>
                <a:latin typeface="+mn-lt"/>
                <a:ea typeface="+mn-ea"/>
                <a:cs typeface="微軟正黑體"/>
              </a:defRPr>
            </a:lvl3pPr>
            <a:lvl4pPr marL="1371600" indent="0" algn="ctr" rtl="0" eaLnBrk="0" fontAlgn="base" hangingPunct="0">
              <a:spcBef>
                <a:spcPct val="20000"/>
              </a:spcBef>
              <a:spcAft>
                <a:spcPct val="0"/>
              </a:spcAft>
              <a:buClr>
                <a:srgbClr val="99987F"/>
              </a:buClr>
              <a:buFont typeface="Arial" panose="020B0604020202020204" pitchFamily="34" charset="0"/>
              <a:buNone/>
              <a:defRPr kern="1200">
                <a:solidFill>
                  <a:schemeClr val="tx1">
                    <a:tint val="75000"/>
                  </a:schemeClr>
                </a:solidFill>
                <a:latin typeface="+mn-lt"/>
                <a:ea typeface="+mn-ea"/>
                <a:cs typeface="微軟正黑體"/>
              </a:defRPr>
            </a:lvl4pPr>
            <a:lvl5pPr marL="1828800" indent="0" algn="ctr" rtl="0" eaLnBrk="0" fontAlgn="base" hangingPunct="0">
              <a:spcBef>
                <a:spcPct val="20000"/>
              </a:spcBef>
              <a:spcAft>
                <a:spcPct val="0"/>
              </a:spcAft>
              <a:buClr>
                <a:srgbClr val="90AC97"/>
              </a:buClr>
              <a:buFont typeface="Arial" panose="020B0604020202020204" pitchFamily="34" charset="0"/>
              <a:buNone/>
              <a:defRPr sz="1600" kern="1200">
                <a:solidFill>
                  <a:schemeClr val="tx1">
                    <a:tint val="75000"/>
                  </a:schemeClr>
                </a:solidFill>
                <a:latin typeface="+mn-lt"/>
                <a:ea typeface="+mn-ea"/>
                <a:cs typeface="微軟正黑體"/>
              </a:defRPr>
            </a:lvl5pPr>
            <a:lvl6pPr marL="2286000" indent="0" algn="ctr" defTabSz="914400" rtl="0" eaLnBrk="1" latinLnBrk="0" hangingPunct="1">
              <a:spcBef>
                <a:spcPct val="20000"/>
              </a:spcBef>
              <a:buClr>
                <a:schemeClr val="accent5"/>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6"/>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6"/>
              </a:buClr>
              <a:buFont typeface="Arial" pitchFamily="34" charset="0"/>
              <a:buNone/>
              <a:defRPr sz="1600" kern="1200">
                <a:solidFill>
                  <a:schemeClr val="tx1">
                    <a:tint val="75000"/>
                  </a:schemeClr>
                </a:solidFill>
                <a:latin typeface="+mn-lt"/>
                <a:ea typeface="+mn-ea"/>
                <a:cs typeface="+mn-cs"/>
              </a:defRPr>
            </a:lvl9pPr>
          </a:lstStyle>
          <a:p>
            <a:pPr algn="ctr" eaLnBrk="1" hangingPunct="1"/>
            <a:r>
              <a:rPr kumimoji="0" lang="en-US" altLang="zh-TW" sz="2000" b="1" dirty="0">
                <a:solidFill>
                  <a:schemeClr val="tx1"/>
                </a:solidFill>
                <a:latin typeface="Times New Roman" panose="02020603050405020304" pitchFamily="18" charset="0"/>
              </a:rPr>
              <a:t>TP – Students will design and </a:t>
            </a:r>
            <a:r>
              <a:rPr lang="en-US" altLang="zh-TW" sz="2000" b="1" dirty="0">
                <a:solidFill>
                  <a:schemeClr val="tx1"/>
                </a:solidFill>
                <a:latin typeface="Times New Roman" panose="02020603050405020304" pitchFamily="18" charset="0"/>
              </a:rPr>
              <a:t>construct a balloon powered car</a:t>
            </a:r>
            <a:r>
              <a:rPr kumimoji="0" lang="en-US" altLang="zh-TW" sz="2000" b="1" dirty="0">
                <a:solidFill>
                  <a:schemeClr val="tx1"/>
                </a:solidFill>
                <a:latin typeface="Times New Roman" panose="02020603050405020304" pitchFamily="18" charset="0"/>
              </a:rPr>
              <a:t> through research and design </a:t>
            </a:r>
            <a:endParaRPr kumimoji="0" lang="en-US" altLang="zh-TW" sz="2000" b="1" dirty="0">
              <a:solidFill>
                <a:schemeClr val="tx1"/>
              </a:solidFill>
            </a:endParaRPr>
          </a:p>
        </p:txBody>
      </p:sp>
    </p:spTree>
    <p:extLst>
      <p:ext uri="{BB962C8B-B14F-4D97-AF65-F5344CB8AC3E}">
        <p14:creationId xmlns:p14="http://schemas.microsoft.com/office/powerpoint/2010/main" val="12216595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9824D859-8F55-4F42-890A-980128A4B6C9}"/>
              </a:ext>
            </a:extLst>
          </p:cNvPr>
          <p:cNvSpPr txBox="1">
            <a:spLocks noChangeArrowheads="1"/>
          </p:cNvSpPr>
          <p:nvPr/>
        </p:nvSpPr>
        <p:spPr bwMode="auto">
          <a:xfrm>
            <a:off x="107504" y="260649"/>
            <a:ext cx="8712968"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85000" lnSpcReduction="10000"/>
          </a:bodyPr>
          <a:lstStyle>
            <a:lvl1pPr marL="0" indent="0" algn="l" rtl="0" eaLnBrk="0" fontAlgn="base" hangingPunct="0">
              <a:spcBef>
                <a:spcPct val="20000"/>
              </a:spcBef>
              <a:spcAft>
                <a:spcPct val="0"/>
              </a:spcAft>
              <a:buClr>
                <a:srgbClr val="ACC2C9"/>
              </a:buClr>
              <a:buFont typeface="Arial" panose="020B0604020202020204" pitchFamily="34" charset="0"/>
              <a:buNone/>
              <a:defRPr sz="2200" kern="1200">
                <a:solidFill>
                  <a:srgbClr val="FFFFFF"/>
                </a:solidFill>
                <a:latin typeface="+mn-lt"/>
                <a:ea typeface="+mn-ea"/>
                <a:cs typeface="微軟正黑體"/>
              </a:defRPr>
            </a:lvl1pPr>
            <a:lvl2pPr marL="457200" indent="0" algn="ctr" rtl="0" eaLnBrk="0" fontAlgn="base" hangingPunct="0">
              <a:spcBef>
                <a:spcPct val="20000"/>
              </a:spcBef>
              <a:spcAft>
                <a:spcPct val="0"/>
              </a:spcAft>
              <a:buClr>
                <a:srgbClr val="ACC2C9"/>
              </a:buClr>
              <a:buFont typeface="Arial" panose="020B0604020202020204" pitchFamily="34" charset="0"/>
              <a:buNone/>
              <a:defRPr sz="2000" kern="1200">
                <a:solidFill>
                  <a:schemeClr val="tx1">
                    <a:tint val="75000"/>
                  </a:schemeClr>
                </a:solidFill>
                <a:latin typeface="+mn-lt"/>
                <a:ea typeface="+mn-ea"/>
                <a:cs typeface="微軟正黑體"/>
              </a:defRPr>
            </a:lvl2pPr>
            <a:lvl3pPr marL="914400" indent="0" algn="ctr" rtl="0" eaLnBrk="0" fontAlgn="base" hangingPunct="0">
              <a:spcBef>
                <a:spcPct val="20000"/>
              </a:spcBef>
              <a:spcAft>
                <a:spcPct val="0"/>
              </a:spcAft>
              <a:buClr>
                <a:schemeClr val="accent2"/>
              </a:buClr>
              <a:buFont typeface="Arial" panose="020B0604020202020204" pitchFamily="34" charset="0"/>
              <a:buNone/>
              <a:defRPr sz="2000" kern="1200">
                <a:solidFill>
                  <a:schemeClr val="tx1">
                    <a:tint val="75000"/>
                  </a:schemeClr>
                </a:solidFill>
                <a:latin typeface="+mn-lt"/>
                <a:ea typeface="+mn-ea"/>
                <a:cs typeface="微軟正黑體"/>
              </a:defRPr>
            </a:lvl3pPr>
            <a:lvl4pPr marL="1371600" indent="0" algn="ctr" rtl="0" eaLnBrk="0" fontAlgn="base" hangingPunct="0">
              <a:spcBef>
                <a:spcPct val="20000"/>
              </a:spcBef>
              <a:spcAft>
                <a:spcPct val="0"/>
              </a:spcAft>
              <a:buClr>
                <a:srgbClr val="99987F"/>
              </a:buClr>
              <a:buFont typeface="Arial" panose="020B0604020202020204" pitchFamily="34" charset="0"/>
              <a:buNone/>
              <a:defRPr kern="1200">
                <a:solidFill>
                  <a:schemeClr val="tx1">
                    <a:tint val="75000"/>
                  </a:schemeClr>
                </a:solidFill>
                <a:latin typeface="+mn-lt"/>
                <a:ea typeface="+mn-ea"/>
                <a:cs typeface="微軟正黑體"/>
              </a:defRPr>
            </a:lvl4pPr>
            <a:lvl5pPr marL="1828800" indent="0" algn="ctr" rtl="0" eaLnBrk="0" fontAlgn="base" hangingPunct="0">
              <a:spcBef>
                <a:spcPct val="20000"/>
              </a:spcBef>
              <a:spcAft>
                <a:spcPct val="0"/>
              </a:spcAft>
              <a:buClr>
                <a:srgbClr val="90AC97"/>
              </a:buClr>
              <a:buFont typeface="Arial" panose="020B0604020202020204" pitchFamily="34" charset="0"/>
              <a:buNone/>
              <a:defRPr sz="1600" kern="1200">
                <a:solidFill>
                  <a:schemeClr val="tx1">
                    <a:tint val="75000"/>
                  </a:schemeClr>
                </a:solidFill>
                <a:latin typeface="+mn-lt"/>
                <a:ea typeface="+mn-ea"/>
                <a:cs typeface="微軟正黑體"/>
              </a:defRPr>
            </a:lvl5pPr>
            <a:lvl6pPr marL="2286000" indent="0" algn="ctr" defTabSz="914400" rtl="0" eaLnBrk="1" latinLnBrk="0" hangingPunct="1">
              <a:spcBef>
                <a:spcPct val="20000"/>
              </a:spcBef>
              <a:buClr>
                <a:schemeClr val="accent5"/>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6"/>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6"/>
              </a:buClr>
              <a:buFont typeface="Arial" pitchFamily="34" charset="0"/>
              <a:buNone/>
              <a:defRPr sz="1600" kern="1200">
                <a:solidFill>
                  <a:schemeClr val="tx1">
                    <a:tint val="75000"/>
                  </a:schemeClr>
                </a:solidFill>
                <a:latin typeface="+mn-lt"/>
                <a:ea typeface="+mn-ea"/>
                <a:cs typeface="+mn-cs"/>
              </a:defRPr>
            </a:lvl9pPr>
          </a:lstStyle>
          <a:p>
            <a:pPr algn="ctr" eaLnBrk="1" hangingPunct="1"/>
            <a:r>
              <a:rPr kumimoji="0" lang="en-US" altLang="zh-TW" sz="2000" b="1" dirty="0">
                <a:solidFill>
                  <a:schemeClr val="tx1"/>
                </a:solidFill>
                <a:latin typeface="Times New Roman" panose="02020603050405020304" pitchFamily="18" charset="0"/>
              </a:rPr>
              <a:t>TP – Students will design and </a:t>
            </a:r>
            <a:r>
              <a:rPr lang="en-US" altLang="zh-TW" sz="2000" b="1" dirty="0">
                <a:solidFill>
                  <a:schemeClr val="tx1"/>
                </a:solidFill>
                <a:latin typeface="Times New Roman" panose="02020603050405020304" pitchFamily="18" charset="0"/>
              </a:rPr>
              <a:t>construct a balloon powered car</a:t>
            </a:r>
            <a:r>
              <a:rPr kumimoji="0" lang="en-US" altLang="zh-TW" sz="2000" b="1" dirty="0">
                <a:solidFill>
                  <a:schemeClr val="tx1"/>
                </a:solidFill>
                <a:latin typeface="Times New Roman" panose="02020603050405020304" pitchFamily="18" charset="0"/>
              </a:rPr>
              <a:t> through research and design </a:t>
            </a:r>
            <a:endParaRPr kumimoji="0" lang="en-US" altLang="zh-TW" sz="2000" b="1" dirty="0">
              <a:solidFill>
                <a:schemeClr val="tx1"/>
              </a:solidFill>
            </a:endParaRPr>
          </a:p>
        </p:txBody>
      </p:sp>
      <p:sp>
        <p:nvSpPr>
          <p:cNvPr id="3" name="Rectangle 2">
            <a:extLst>
              <a:ext uri="{FF2B5EF4-FFF2-40B4-BE49-F238E27FC236}">
                <a16:creationId xmlns:a16="http://schemas.microsoft.com/office/drawing/2014/main" id="{F715F088-317E-4E3A-8327-86637B015232}"/>
              </a:ext>
            </a:extLst>
          </p:cNvPr>
          <p:cNvSpPr/>
          <p:nvPr/>
        </p:nvSpPr>
        <p:spPr>
          <a:xfrm>
            <a:off x="251520" y="1052736"/>
            <a:ext cx="8568952" cy="5262979"/>
          </a:xfrm>
          <a:prstGeom prst="rect">
            <a:avLst/>
          </a:prstGeom>
        </p:spPr>
        <p:txBody>
          <a:bodyPr wrap="square">
            <a:spAutoFit/>
          </a:bodyPr>
          <a:lstStyle/>
          <a:p>
            <a:r>
              <a:rPr lang="en-US" sz="3600" dirty="0">
                <a:latin typeface="Calibri" panose="020F0502020204030204" pitchFamily="34" charset="0"/>
                <a:cs typeface="Calibri" panose="020F0502020204030204" pitchFamily="34" charset="0"/>
              </a:rPr>
              <a:t>The balloon-powered car has three main parts:</a:t>
            </a:r>
          </a:p>
          <a:p>
            <a:endParaRPr lang="en-US" sz="36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4000" dirty="0">
                <a:latin typeface="Calibri" panose="020F0502020204030204" pitchFamily="34" charset="0"/>
                <a:cs typeface="Calibri" panose="020F0502020204030204" pitchFamily="34" charset="0"/>
              </a:rPr>
              <a:t>the body</a:t>
            </a:r>
          </a:p>
          <a:p>
            <a:pPr marL="285750" indent="-285750">
              <a:buFont typeface="Arial" panose="020B0604020202020204" pitchFamily="34" charset="0"/>
              <a:buChar char="•"/>
            </a:pPr>
            <a:r>
              <a:rPr lang="en-US" sz="4000" dirty="0">
                <a:latin typeface="Calibri" panose="020F0502020204030204" pitchFamily="34" charset="0"/>
                <a:cs typeface="Calibri" panose="020F0502020204030204" pitchFamily="34" charset="0"/>
              </a:rPr>
              <a:t>the wheels </a:t>
            </a:r>
          </a:p>
          <a:p>
            <a:pPr marL="285750" indent="-285750">
              <a:buFont typeface="Arial" panose="020B0604020202020204" pitchFamily="34" charset="0"/>
              <a:buChar char="•"/>
            </a:pPr>
            <a:r>
              <a:rPr lang="en-US" sz="4000" dirty="0">
                <a:latin typeface="Calibri" panose="020F0502020204030204" pitchFamily="34" charset="0"/>
                <a:cs typeface="Calibri" panose="020F0502020204030204" pitchFamily="34" charset="0"/>
              </a:rPr>
              <a:t>the axles</a:t>
            </a:r>
          </a:p>
          <a:p>
            <a:endParaRPr lang="en-US" dirty="0"/>
          </a:p>
          <a:p>
            <a:endParaRPr lang="en-US" dirty="0"/>
          </a:p>
          <a:p>
            <a:endParaRPr lang="en-US" dirty="0"/>
          </a:p>
          <a:p>
            <a:endParaRPr lang="en-US" dirty="0"/>
          </a:p>
          <a:p>
            <a:endParaRPr lang="en-US" dirty="0"/>
          </a:p>
          <a:p>
            <a:r>
              <a:rPr lang="en-US" dirty="0"/>
              <a:t>Think about what materials you will use for each part and how they will connect together</a:t>
            </a:r>
          </a:p>
        </p:txBody>
      </p:sp>
    </p:spTree>
    <p:extLst>
      <p:ext uri="{BB962C8B-B14F-4D97-AF65-F5344CB8AC3E}">
        <p14:creationId xmlns:p14="http://schemas.microsoft.com/office/powerpoint/2010/main" val="1264985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031FBC8-0750-4A0D-B990-1691F5BCDD63}"/>
              </a:ext>
            </a:extLst>
          </p:cNvPr>
          <p:cNvSpPr/>
          <p:nvPr/>
        </p:nvSpPr>
        <p:spPr>
          <a:xfrm>
            <a:off x="323528" y="3645024"/>
            <a:ext cx="8496944" cy="2400657"/>
          </a:xfrm>
          <a:prstGeom prst="rect">
            <a:avLst/>
          </a:prstGeom>
        </p:spPr>
        <p:txBody>
          <a:bodyPr wrap="square">
            <a:spAutoFit/>
          </a:bodyPr>
          <a:lstStyle/>
          <a:p>
            <a:r>
              <a:rPr lang="en-US" sz="3000" dirty="0">
                <a:latin typeface="Calibri" panose="020F0502020204030204" pitchFamily="34" charset="0"/>
                <a:cs typeface="Calibri" panose="020F0502020204030204" pitchFamily="34" charset="0"/>
              </a:rPr>
              <a:t>Time to bring your design to life! Using your design sketch as a starting point, build your solution. Keep in mind that materials may not work as you predicted. Engineers often have to make several modifications to their original design before they are successful. </a:t>
            </a:r>
          </a:p>
        </p:txBody>
      </p:sp>
      <p:sp>
        <p:nvSpPr>
          <p:cNvPr id="3" name="Rectangle 3">
            <a:extLst>
              <a:ext uri="{FF2B5EF4-FFF2-40B4-BE49-F238E27FC236}">
                <a16:creationId xmlns:a16="http://schemas.microsoft.com/office/drawing/2014/main" id="{B71F933A-D98E-4FC6-A5DE-009E99A0C1C6}"/>
              </a:ext>
            </a:extLst>
          </p:cNvPr>
          <p:cNvSpPr txBox="1">
            <a:spLocks noChangeArrowheads="1"/>
          </p:cNvSpPr>
          <p:nvPr/>
        </p:nvSpPr>
        <p:spPr bwMode="auto">
          <a:xfrm>
            <a:off x="107504" y="260649"/>
            <a:ext cx="8712968"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85000" lnSpcReduction="10000"/>
          </a:bodyPr>
          <a:lstStyle>
            <a:lvl1pPr marL="0" indent="0" algn="l" rtl="0" eaLnBrk="0" fontAlgn="base" hangingPunct="0">
              <a:spcBef>
                <a:spcPct val="20000"/>
              </a:spcBef>
              <a:spcAft>
                <a:spcPct val="0"/>
              </a:spcAft>
              <a:buClr>
                <a:srgbClr val="ACC2C9"/>
              </a:buClr>
              <a:buFont typeface="Arial" panose="020B0604020202020204" pitchFamily="34" charset="0"/>
              <a:buNone/>
              <a:defRPr sz="2200" kern="1200">
                <a:solidFill>
                  <a:srgbClr val="FFFFFF"/>
                </a:solidFill>
                <a:latin typeface="+mn-lt"/>
                <a:ea typeface="+mn-ea"/>
                <a:cs typeface="微軟正黑體"/>
              </a:defRPr>
            </a:lvl1pPr>
            <a:lvl2pPr marL="457200" indent="0" algn="ctr" rtl="0" eaLnBrk="0" fontAlgn="base" hangingPunct="0">
              <a:spcBef>
                <a:spcPct val="20000"/>
              </a:spcBef>
              <a:spcAft>
                <a:spcPct val="0"/>
              </a:spcAft>
              <a:buClr>
                <a:srgbClr val="ACC2C9"/>
              </a:buClr>
              <a:buFont typeface="Arial" panose="020B0604020202020204" pitchFamily="34" charset="0"/>
              <a:buNone/>
              <a:defRPr sz="2000" kern="1200">
                <a:solidFill>
                  <a:schemeClr val="tx1">
                    <a:tint val="75000"/>
                  </a:schemeClr>
                </a:solidFill>
                <a:latin typeface="+mn-lt"/>
                <a:ea typeface="+mn-ea"/>
                <a:cs typeface="微軟正黑體"/>
              </a:defRPr>
            </a:lvl2pPr>
            <a:lvl3pPr marL="914400" indent="0" algn="ctr" rtl="0" eaLnBrk="0" fontAlgn="base" hangingPunct="0">
              <a:spcBef>
                <a:spcPct val="20000"/>
              </a:spcBef>
              <a:spcAft>
                <a:spcPct val="0"/>
              </a:spcAft>
              <a:buClr>
                <a:schemeClr val="accent2"/>
              </a:buClr>
              <a:buFont typeface="Arial" panose="020B0604020202020204" pitchFamily="34" charset="0"/>
              <a:buNone/>
              <a:defRPr sz="2000" kern="1200">
                <a:solidFill>
                  <a:schemeClr val="tx1">
                    <a:tint val="75000"/>
                  </a:schemeClr>
                </a:solidFill>
                <a:latin typeface="+mn-lt"/>
                <a:ea typeface="+mn-ea"/>
                <a:cs typeface="微軟正黑體"/>
              </a:defRPr>
            </a:lvl3pPr>
            <a:lvl4pPr marL="1371600" indent="0" algn="ctr" rtl="0" eaLnBrk="0" fontAlgn="base" hangingPunct="0">
              <a:spcBef>
                <a:spcPct val="20000"/>
              </a:spcBef>
              <a:spcAft>
                <a:spcPct val="0"/>
              </a:spcAft>
              <a:buClr>
                <a:srgbClr val="99987F"/>
              </a:buClr>
              <a:buFont typeface="Arial" panose="020B0604020202020204" pitchFamily="34" charset="0"/>
              <a:buNone/>
              <a:defRPr kern="1200">
                <a:solidFill>
                  <a:schemeClr val="tx1">
                    <a:tint val="75000"/>
                  </a:schemeClr>
                </a:solidFill>
                <a:latin typeface="+mn-lt"/>
                <a:ea typeface="+mn-ea"/>
                <a:cs typeface="微軟正黑體"/>
              </a:defRPr>
            </a:lvl4pPr>
            <a:lvl5pPr marL="1828800" indent="0" algn="ctr" rtl="0" eaLnBrk="0" fontAlgn="base" hangingPunct="0">
              <a:spcBef>
                <a:spcPct val="20000"/>
              </a:spcBef>
              <a:spcAft>
                <a:spcPct val="0"/>
              </a:spcAft>
              <a:buClr>
                <a:srgbClr val="90AC97"/>
              </a:buClr>
              <a:buFont typeface="Arial" panose="020B0604020202020204" pitchFamily="34" charset="0"/>
              <a:buNone/>
              <a:defRPr sz="1600" kern="1200">
                <a:solidFill>
                  <a:schemeClr val="tx1">
                    <a:tint val="75000"/>
                  </a:schemeClr>
                </a:solidFill>
                <a:latin typeface="+mn-lt"/>
                <a:ea typeface="+mn-ea"/>
                <a:cs typeface="微軟正黑體"/>
              </a:defRPr>
            </a:lvl5pPr>
            <a:lvl6pPr marL="2286000" indent="0" algn="ctr" defTabSz="914400" rtl="0" eaLnBrk="1" latinLnBrk="0" hangingPunct="1">
              <a:spcBef>
                <a:spcPct val="20000"/>
              </a:spcBef>
              <a:buClr>
                <a:schemeClr val="accent5"/>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6"/>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6"/>
              </a:buClr>
              <a:buFont typeface="Arial" pitchFamily="34" charset="0"/>
              <a:buNone/>
              <a:defRPr sz="1600" kern="1200">
                <a:solidFill>
                  <a:schemeClr val="tx1">
                    <a:tint val="75000"/>
                  </a:schemeClr>
                </a:solidFill>
                <a:latin typeface="+mn-lt"/>
                <a:ea typeface="+mn-ea"/>
                <a:cs typeface="+mn-cs"/>
              </a:defRPr>
            </a:lvl9pPr>
          </a:lstStyle>
          <a:p>
            <a:pPr algn="ctr" eaLnBrk="1" hangingPunct="1"/>
            <a:r>
              <a:rPr kumimoji="0" lang="en-US" altLang="zh-TW" sz="2000" b="1" dirty="0">
                <a:solidFill>
                  <a:schemeClr val="tx1"/>
                </a:solidFill>
                <a:latin typeface="Times New Roman" panose="02020603050405020304" pitchFamily="18" charset="0"/>
              </a:rPr>
              <a:t>TP – Students will design and </a:t>
            </a:r>
            <a:r>
              <a:rPr lang="en-US" altLang="zh-TW" sz="2000" b="1" dirty="0">
                <a:solidFill>
                  <a:schemeClr val="tx1"/>
                </a:solidFill>
                <a:latin typeface="Times New Roman" panose="02020603050405020304" pitchFamily="18" charset="0"/>
              </a:rPr>
              <a:t>construct a balloon powered car</a:t>
            </a:r>
            <a:r>
              <a:rPr kumimoji="0" lang="en-US" altLang="zh-TW" sz="2000" b="1" dirty="0">
                <a:solidFill>
                  <a:schemeClr val="tx1"/>
                </a:solidFill>
                <a:latin typeface="Times New Roman" panose="02020603050405020304" pitchFamily="18" charset="0"/>
              </a:rPr>
              <a:t> through research and design </a:t>
            </a:r>
            <a:endParaRPr kumimoji="0" lang="en-US" altLang="zh-TW" sz="2000" b="1" dirty="0">
              <a:solidFill>
                <a:schemeClr val="tx1"/>
              </a:solidFill>
            </a:endParaRPr>
          </a:p>
        </p:txBody>
      </p:sp>
      <p:sp>
        <p:nvSpPr>
          <p:cNvPr id="4" name="TextBox 3">
            <a:extLst>
              <a:ext uri="{FF2B5EF4-FFF2-40B4-BE49-F238E27FC236}">
                <a16:creationId xmlns:a16="http://schemas.microsoft.com/office/drawing/2014/main" id="{B7703167-0D80-4CE0-85B8-593B9D736405}"/>
              </a:ext>
            </a:extLst>
          </p:cNvPr>
          <p:cNvSpPr txBox="1"/>
          <p:nvPr/>
        </p:nvSpPr>
        <p:spPr>
          <a:xfrm>
            <a:off x="539552" y="753305"/>
            <a:ext cx="8064896" cy="400110"/>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Now sketch your design and decide what materials you will use for what</a:t>
            </a:r>
          </a:p>
        </p:txBody>
      </p:sp>
      <p:pic>
        <p:nvPicPr>
          <p:cNvPr id="2050" name="Picture 2" descr="Image result for sketching gif">
            <a:extLst>
              <a:ext uri="{FF2B5EF4-FFF2-40B4-BE49-F238E27FC236}">
                <a16:creationId xmlns:a16="http://schemas.microsoft.com/office/drawing/2014/main" id="{57CF0636-E103-477F-A162-5116B31EFE4B}"/>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290534"/>
            <a:ext cx="5328592" cy="2138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98001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700BBF3-4F92-4F15-8AEB-83104055E5BF}"/>
              </a:ext>
            </a:extLst>
          </p:cNvPr>
          <p:cNvSpPr/>
          <p:nvPr/>
        </p:nvSpPr>
        <p:spPr>
          <a:xfrm>
            <a:off x="323528" y="1052736"/>
            <a:ext cx="8496944" cy="4852803"/>
          </a:xfrm>
          <a:prstGeom prst="rect">
            <a:avLst/>
          </a:prstGeom>
        </p:spPr>
        <p:txBody>
          <a:bodyPr wrap="square">
            <a:spAutoFit/>
          </a:bodyPr>
          <a:lstStyle/>
          <a:p>
            <a:pPr marL="0" marR="127000">
              <a:lnSpc>
                <a:spcPct val="116000"/>
              </a:lnSpc>
              <a:spcBef>
                <a:spcPts val="0"/>
              </a:spcBef>
              <a:spcAft>
                <a:spcPts val="0"/>
              </a:spcAft>
            </a:pPr>
            <a:r>
              <a:rPr lang="en-US" sz="2000" dirty="0">
                <a:latin typeface="Calibri" panose="020F0502020204030204" pitchFamily="34" charset="0"/>
                <a:ea typeface="Calibri" panose="020F0502020204030204" pitchFamily="34" charset="0"/>
                <a:cs typeface="Arial" panose="020B0604020202020204" pitchFamily="34" charset="0"/>
              </a:rPr>
              <a:t>Design Challenge: Make sure you research and decide the type of car you would like to build. Be creative. Make a few sketches of your design before you actually start to build it. That’s what great engineers do!</a:t>
            </a:r>
          </a:p>
          <a:p>
            <a:pPr marL="0" marR="0">
              <a:lnSpc>
                <a:spcPts val="940"/>
              </a:lnSpc>
              <a:spcBef>
                <a:spcPts val="0"/>
              </a:spcBef>
              <a:spcAft>
                <a:spcPts val="0"/>
              </a:spcAft>
            </a:pPr>
            <a:r>
              <a:rPr lang="en-US" sz="2000" dirty="0">
                <a:latin typeface="Times New Roman" panose="02020603050405020304" pitchFamily="18" charset="0"/>
                <a:ea typeface="Times New Roman" panose="02020603050405020304" pitchFamily="18" charset="0"/>
                <a:cs typeface="Arial" panose="020B0604020202020204" pitchFamily="34" charset="0"/>
              </a:rPr>
              <a:t> </a:t>
            </a:r>
            <a:endParaRPr lang="en-US" sz="2000" dirty="0">
              <a:latin typeface="Calibri" panose="020F0502020204030204" pitchFamily="34" charset="0"/>
              <a:ea typeface="Calibri" panose="020F0502020204030204" pitchFamily="34" charset="0"/>
              <a:cs typeface="Arial" panose="020B0604020202020204" pitchFamily="34" charset="0"/>
            </a:endParaRPr>
          </a:p>
          <a:p>
            <a:r>
              <a:rPr lang="en-US" sz="2000" b="1" i="1" dirty="0">
                <a:latin typeface="Calibri" panose="020F0502020204030204" pitchFamily="34" charset="0"/>
                <a:ea typeface="Calibri" panose="020F0502020204030204" pitchFamily="34" charset="0"/>
                <a:cs typeface="Calibri" panose="020F0502020204030204" pitchFamily="34" charset="0"/>
              </a:rPr>
              <a:t>Engineering Design Constraints:</a:t>
            </a:r>
          </a:p>
          <a:p>
            <a:r>
              <a:rPr lang="en-US" sz="2000" dirty="0">
                <a:latin typeface="Calibri" panose="020F0502020204030204" pitchFamily="34" charset="0"/>
                <a:ea typeface="Calibri" panose="020F0502020204030204" pitchFamily="34" charset="0"/>
                <a:cs typeface="Calibri" panose="020F0502020204030204" pitchFamily="34" charset="0"/>
              </a:rPr>
              <a:t>1. The car must be propelled forward by the air escaping the balloon.</a:t>
            </a:r>
          </a:p>
          <a:p>
            <a:r>
              <a:rPr lang="en-US" sz="2000" dirty="0">
                <a:latin typeface="Calibri" panose="020F0502020204030204" pitchFamily="34" charset="0"/>
                <a:ea typeface="Calibri" panose="020F0502020204030204" pitchFamily="34" charset="0"/>
                <a:cs typeface="Calibri" panose="020F0502020204030204" pitchFamily="34" charset="0"/>
              </a:rPr>
              <a:t>2. The car must be sturdy and not fall apart when in use.</a:t>
            </a:r>
          </a:p>
          <a:p>
            <a:r>
              <a:rPr lang="en-US" sz="2000" dirty="0">
                <a:latin typeface="Calibri" panose="020F0502020204030204" pitchFamily="34" charset="0"/>
                <a:ea typeface="Calibri" panose="020F0502020204030204" pitchFamily="34" charset="0"/>
                <a:cs typeface="Calibri" panose="020F0502020204030204" pitchFamily="34" charset="0"/>
              </a:rPr>
              <a:t>3. The car must travel at least five feet.</a:t>
            </a:r>
          </a:p>
          <a:p>
            <a:r>
              <a:rPr lang="en-US" sz="2000" dirty="0">
                <a:latin typeface="Calibri" panose="020F0502020204030204" pitchFamily="34" charset="0"/>
                <a:ea typeface="Calibri" panose="020F0502020204030204" pitchFamily="34" charset="0"/>
                <a:cs typeface="Calibri" panose="020F0502020204030204" pitchFamily="34" charset="0"/>
              </a:rPr>
              <a:t>4. The car must travel in approximately a straight line. </a:t>
            </a:r>
          </a:p>
          <a:p>
            <a:pPr marL="0" marR="0">
              <a:lnSpc>
                <a:spcPts val="180"/>
              </a:lnSpc>
              <a:spcBef>
                <a:spcPts val="0"/>
              </a:spcBef>
              <a:spcAft>
                <a:spcPts val="0"/>
              </a:spcAft>
            </a:pPr>
            <a:r>
              <a:rPr lang="en-US" sz="2000" dirty="0">
                <a:latin typeface="Calibri" panose="020F0502020204030204" pitchFamily="34" charset="0"/>
                <a:ea typeface="Symbol" panose="05050102010706020507" pitchFamily="18" charset="2"/>
                <a:cs typeface="Calibri" panose="020F0502020204030204" pitchFamily="34" charset="0"/>
              </a:rPr>
              <a:t> </a:t>
            </a:r>
            <a:endParaRPr lang="en-US" sz="2000" dirty="0">
              <a:latin typeface="Calibri" panose="020F0502020204030204" pitchFamily="34" charset="0"/>
              <a:ea typeface="Calibri" panose="020F0502020204030204" pitchFamily="34" charset="0"/>
              <a:cs typeface="Calibri" panose="020F0502020204030204" pitchFamily="34" charset="0"/>
            </a:endParaRPr>
          </a:p>
          <a:p>
            <a:pPr>
              <a:lnSpc>
                <a:spcPts val="1175"/>
              </a:lnSpc>
            </a:pPr>
            <a:endParaRPr lang="en-US" sz="2000" dirty="0">
              <a:latin typeface="Calibri" panose="020F0502020204030204" pitchFamily="34" charset="0"/>
              <a:ea typeface="Times New Roman" panose="02020603050405020304" pitchFamily="18" charset="0"/>
              <a:cs typeface="Calibri" panose="020F0502020204030204" pitchFamily="34" charset="0"/>
            </a:endParaRPr>
          </a:p>
          <a:p>
            <a:pPr>
              <a:lnSpc>
                <a:spcPts val="1175"/>
              </a:lnSpc>
            </a:pPr>
            <a:r>
              <a:rPr lang="en-US" sz="2000" b="1" i="1" dirty="0">
                <a:latin typeface="Calibri" panose="020F0502020204030204" pitchFamily="34" charset="0"/>
                <a:ea typeface="Times New Roman" panose="02020603050405020304" pitchFamily="18" charset="0"/>
                <a:cs typeface="Calibri" panose="020F0502020204030204" pitchFamily="34" charset="0"/>
              </a:rPr>
              <a:t>Materials Suggested:</a:t>
            </a:r>
          </a:p>
          <a:p>
            <a:pPr>
              <a:lnSpc>
                <a:spcPts val="1175"/>
              </a:lnSpc>
            </a:pPr>
            <a:r>
              <a:rPr lang="en-US" sz="2000" dirty="0">
                <a:latin typeface="Calibri" panose="020F0502020204030204" pitchFamily="34" charset="0"/>
                <a:ea typeface="Times New Roman" panose="02020603050405020304" pitchFamily="18" charset="0"/>
                <a:cs typeface="Calibri" panose="020F0502020204030204" pitchFamily="34" charset="0"/>
              </a:rPr>
              <a:t> </a:t>
            </a:r>
          </a:p>
          <a:p>
            <a:pPr>
              <a:lnSpc>
                <a:spcPts val="1175"/>
              </a:lnSpc>
            </a:pPr>
            <a:r>
              <a:rPr lang="en-US" sz="2000" dirty="0">
                <a:latin typeface="Calibri" panose="020F0502020204030204" pitchFamily="34" charset="0"/>
                <a:ea typeface="Times New Roman" panose="02020603050405020304" pitchFamily="18" charset="0"/>
                <a:cs typeface="Calibri" panose="020F0502020204030204" pitchFamily="34" charset="0"/>
              </a:rPr>
              <a:t>Power: Latex balloons</a:t>
            </a:r>
          </a:p>
          <a:p>
            <a:pPr>
              <a:lnSpc>
                <a:spcPts val="1175"/>
              </a:lnSpc>
            </a:pPr>
            <a:endParaRPr lang="en-US" sz="2000" dirty="0">
              <a:latin typeface="Calibri" panose="020F0502020204030204" pitchFamily="34" charset="0"/>
              <a:ea typeface="Times New Roman" panose="02020603050405020304" pitchFamily="18" charset="0"/>
              <a:cs typeface="Calibri" panose="020F0502020204030204" pitchFamily="34" charset="0"/>
            </a:endParaRPr>
          </a:p>
          <a:p>
            <a:pPr>
              <a:lnSpc>
                <a:spcPts val="1175"/>
              </a:lnSpc>
            </a:pPr>
            <a:r>
              <a:rPr lang="en-US" sz="2000" dirty="0">
                <a:latin typeface="Calibri" panose="020F0502020204030204" pitchFamily="34" charset="0"/>
                <a:ea typeface="Times New Roman" panose="02020603050405020304" pitchFamily="18" charset="0"/>
                <a:cs typeface="Calibri" panose="020F0502020204030204" pitchFamily="34" charset="0"/>
              </a:rPr>
              <a:t>Car body: Plastic bottle, plastic cup, cardboard</a:t>
            </a:r>
          </a:p>
          <a:p>
            <a:pPr>
              <a:lnSpc>
                <a:spcPts val="1175"/>
              </a:lnSpc>
            </a:pPr>
            <a:endParaRPr lang="en-US" sz="2000" dirty="0">
              <a:latin typeface="Calibri" panose="020F0502020204030204" pitchFamily="34" charset="0"/>
              <a:ea typeface="Times New Roman" panose="02020603050405020304" pitchFamily="18" charset="0"/>
              <a:cs typeface="Calibri" panose="020F0502020204030204" pitchFamily="34" charset="0"/>
            </a:endParaRPr>
          </a:p>
          <a:p>
            <a:pPr>
              <a:lnSpc>
                <a:spcPts val="1175"/>
              </a:lnSpc>
            </a:pPr>
            <a:r>
              <a:rPr lang="en-US" sz="2000" dirty="0">
                <a:latin typeface="Calibri" panose="020F0502020204030204" pitchFamily="34" charset="0"/>
                <a:ea typeface="Times New Roman" panose="02020603050405020304" pitchFamily="18" charset="0"/>
                <a:cs typeface="Calibri" panose="020F0502020204030204" pitchFamily="34" charset="0"/>
              </a:rPr>
              <a:t>Wheels: CDs, bottle caps, empty rolls of tape</a:t>
            </a:r>
          </a:p>
          <a:p>
            <a:pPr>
              <a:lnSpc>
                <a:spcPts val="1175"/>
              </a:lnSpc>
            </a:pPr>
            <a:endParaRPr lang="en-US" sz="2000" dirty="0">
              <a:latin typeface="Calibri" panose="020F0502020204030204" pitchFamily="34" charset="0"/>
              <a:ea typeface="Times New Roman" panose="02020603050405020304" pitchFamily="18" charset="0"/>
              <a:cs typeface="Calibri" panose="020F0502020204030204" pitchFamily="34" charset="0"/>
            </a:endParaRPr>
          </a:p>
          <a:p>
            <a:pPr>
              <a:lnSpc>
                <a:spcPts val="1175"/>
              </a:lnSpc>
            </a:pPr>
            <a:r>
              <a:rPr lang="en-US" sz="2000" dirty="0">
                <a:latin typeface="Calibri" panose="020F0502020204030204" pitchFamily="34" charset="0"/>
                <a:ea typeface="Times New Roman" panose="02020603050405020304" pitchFamily="18" charset="0"/>
                <a:cs typeface="Calibri" panose="020F0502020204030204" pitchFamily="34" charset="0"/>
              </a:rPr>
              <a:t>Axles: Wooden pencils, skewers</a:t>
            </a:r>
          </a:p>
          <a:p>
            <a:pPr>
              <a:lnSpc>
                <a:spcPts val="1175"/>
              </a:lnSpc>
            </a:pPr>
            <a:endParaRPr lang="en-US" sz="2000" dirty="0">
              <a:latin typeface="Calibri" panose="020F0502020204030204" pitchFamily="34" charset="0"/>
              <a:ea typeface="Times New Roman" panose="02020603050405020304" pitchFamily="18" charset="0"/>
              <a:cs typeface="Calibri" panose="020F0502020204030204" pitchFamily="34" charset="0"/>
            </a:endParaRPr>
          </a:p>
          <a:p>
            <a:pPr>
              <a:lnSpc>
                <a:spcPts val="1175"/>
              </a:lnSpc>
            </a:pPr>
            <a:r>
              <a:rPr lang="en-US" sz="2000" dirty="0">
                <a:latin typeface="Calibri" panose="020F0502020204030204" pitchFamily="34" charset="0"/>
                <a:ea typeface="Times New Roman" panose="02020603050405020304" pitchFamily="18" charset="0"/>
                <a:cs typeface="Calibri" panose="020F0502020204030204" pitchFamily="34" charset="0"/>
              </a:rPr>
              <a:t>Other materials: plastic straws, glue, tape, paper clips, scissors, rubber bands </a:t>
            </a:r>
          </a:p>
          <a:p>
            <a:pPr>
              <a:lnSpc>
                <a:spcPts val="1175"/>
              </a:lnSpc>
            </a:pPr>
            <a:endParaRPr lang="en-US" sz="1400" dirty="0">
              <a:latin typeface="Calibri" panose="020F0502020204030204" pitchFamily="34" charset="0"/>
              <a:ea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AABDD3A4-D928-4090-9038-276A93132FB6}"/>
              </a:ext>
            </a:extLst>
          </p:cNvPr>
          <p:cNvSpPr txBox="1">
            <a:spLocks noChangeArrowheads="1"/>
          </p:cNvSpPr>
          <p:nvPr/>
        </p:nvSpPr>
        <p:spPr bwMode="auto">
          <a:xfrm>
            <a:off x="107504" y="260649"/>
            <a:ext cx="8712968"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85000" lnSpcReduction="10000"/>
          </a:bodyPr>
          <a:lstStyle>
            <a:lvl1pPr marL="0" indent="0" algn="l" rtl="0" eaLnBrk="0" fontAlgn="base" hangingPunct="0">
              <a:spcBef>
                <a:spcPct val="20000"/>
              </a:spcBef>
              <a:spcAft>
                <a:spcPct val="0"/>
              </a:spcAft>
              <a:buClr>
                <a:srgbClr val="ACC2C9"/>
              </a:buClr>
              <a:buFont typeface="Arial" panose="020B0604020202020204" pitchFamily="34" charset="0"/>
              <a:buNone/>
              <a:defRPr sz="2200" kern="1200">
                <a:solidFill>
                  <a:srgbClr val="FFFFFF"/>
                </a:solidFill>
                <a:latin typeface="+mn-lt"/>
                <a:ea typeface="+mn-ea"/>
                <a:cs typeface="微軟正黑體"/>
              </a:defRPr>
            </a:lvl1pPr>
            <a:lvl2pPr marL="457200" indent="0" algn="ctr" rtl="0" eaLnBrk="0" fontAlgn="base" hangingPunct="0">
              <a:spcBef>
                <a:spcPct val="20000"/>
              </a:spcBef>
              <a:spcAft>
                <a:spcPct val="0"/>
              </a:spcAft>
              <a:buClr>
                <a:srgbClr val="ACC2C9"/>
              </a:buClr>
              <a:buFont typeface="Arial" panose="020B0604020202020204" pitchFamily="34" charset="0"/>
              <a:buNone/>
              <a:defRPr sz="2000" kern="1200">
                <a:solidFill>
                  <a:schemeClr val="tx1">
                    <a:tint val="75000"/>
                  </a:schemeClr>
                </a:solidFill>
                <a:latin typeface="+mn-lt"/>
                <a:ea typeface="+mn-ea"/>
                <a:cs typeface="微軟正黑體"/>
              </a:defRPr>
            </a:lvl2pPr>
            <a:lvl3pPr marL="914400" indent="0" algn="ctr" rtl="0" eaLnBrk="0" fontAlgn="base" hangingPunct="0">
              <a:spcBef>
                <a:spcPct val="20000"/>
              </a:spcBef>
              <a:spcAft>
                <a:spcPct val="0"/>
              </a:spcAft>
              <a:buClr>
                <a:schemeClr val="accent2"/>
              </a:buClr>
              <a:buFont typeface="Arial" panose="020B0604020202020204" pitchFamily="34" charset="0"/>
              <a:buNone/>
              <a:defRPr sz="2000" kern="1200">
                <a:solidFill>
                  <a:schemeClr val="tx1">
                    <a:tint val="75000"/>
                  </a:schemeClr>
                </a:solidFill>
                <a:latin typeface="+mn-lt"/>
                <a:ea typeface="+mn-ea"/>
                <a:cs typeface="微軟正黑體"/>
              </a:defRPr>
            </a:lvl3pPr>
            <a:lvl4pPr marL="1371600" indent="0" algn="ctr" rtl="0" eaLnBrk="0" fontAlgn="base" hangingPunct="0">
              <a:spcBef>
                <a:spcPct val="20000"/>
              </a:spcBef>
              <a:spcAft>
                <a:spcPct val="0"/>
              </a:spcAft>
              <a:buClr>
                <a:srgbClr val="99987F"/>
              </a:buClr>
              <a:buFont typeface="Arial" panose="020B0604020202020204" pitchFamily="34" charset="0"/>
              <a:buNone/>
              <a:defRPr kern="1200">
                <a:solidFill>
                  <a:schemeClr val="tx1">
                    <a:tint val="75000"/>
                  </a:schemeClr>
                </a:solidFill>
                <a:latin typeface="+mn-lt"/>
                <a:ea typeface="+mn-ea"/>
                <a:cs typeface="微軟正黑體"/>
              </a:defRPr>
            </a:lvl4pPr>
            <a:lvl5pPr marL="1828800" indent="0" algn="ctr" rtl="0" eaLnBrk="0" fontAlgn="base" hangingPunct="0">
              <a:spcBef>
                <a:spcPct val="20000"/>
              </a:spcBef>
              <a:spcAft>
                <a:spcPct val="0"/>
              </a:spcAft>
              <a:buClr>
                <a:srgbClr val="90AC97"/>
              </a:buClr>
              <a:buFont typeface="Arial" panose="020B0604020202020204" pitchFamily="34" charset="0"/>
              <a:buNone/>
              <a:defRPr sz="1600" kern="1200">
                <a:solidFill>
                  <a:schemeClr val="tx1">
                    <a:tint val="75000"/>
                  </a:schemeClr>
                </a:solidFill>
                <a:latin typeface="+mn-lt"/>
                <a:ea typeface="+mn-ea"/>
                <a:cs typeface="微軟正黑體"/>
              </a:defRPr>
            </a:lvl5pPr>
            <a:lvl6pPr marL="2286000" indent="0" algn="ctr" defTabSz="914400" rtl="0" eaLnBrk="1" latinLnBrk="0" hangingPunct="1">
              <a:spcBef>
                <a:spcPct val="20000"/>
              </a:spcBef>
              <a:buClr>
                <a:schemeClr val="accent5"/>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6"/>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6"/>
              </a:buClr>
              <a:buFont typeface="Arial" pitchFamily="34" charset="0"/>
              <a:buNone/>
              <a:defRPr sz="1600" kern="1200">
                <a:solidFill>
                  <a:schemeClr val="tx1">
                    <a:tint val="75000"/>
                  </a:schemeClr>
                </a:solidFill>
                <a:latin typeface="+mn-lt"/>
                <a:ea typeface="+mn-ea"/>
                <a:cs typeface="+mn-cs"/>
              </a:defRPr>
            </a:lvl9pPr>
          </a:lstStyle>
          <a:p>
            <a:pPr algn="ctr" eaLnBrk="1" hangingPunct="1"/>
            <a:r>
              <a:rPr kumimoji="0" lang="en-US" altLang="zh-TW" sz="2000" b="1" dirty="0">
                <a:solidFill>
                  <a:schemeClr val="tx1"/>
                </a:solidFill>
                <a:latin typeface="Times New Roman" panose="02020603050405020304" pitchFamily="18" charset="0"/>
              </a:rPr>
              <a:t>TP – Students will design and </a:t>
            </a:r>
            <a:r>
              <a:rPr lang="en-US" altLang="zh-TW" sz="2000" b="1" dirty="0">
                <a:solidFill>
                  <a:schemeClr val="tx1"/>
                </a:solidFill>
                <a:latin typeface="Times New Roman" panose="02020603050405020304" pitchFamily="18" charset="0"/>
              </a:rPr>
              <a:t>construct a balloon powered car</a:t>
            </a:r>
            <a:r>
              <a:rPr kumimoji="0" lang="en-US" altLang="zh-TW" sz="2000" b="1" dirty="0">
                <a:solidFill>
                  <a:schemeClr val="tx1"/>
                </a:solidFill>
                <a:latin typeface="Times New Roman" panose="02020603050405020304" pitchFamily="18" charset="0"/>
              </a:rPr>
              <a:t> through research and design </a:t>
            </a:r>
            <a:endParaRPr kumimoji="0" lang="en-US" altLang="zh-TW" sz="2000" b="1" dirty="0">
              <a:solidFill>
                <a:schemeClr val="tx1"/>
              </a:solidFill>
            </a:endParaRPr>
          </a:p>
        </p:txBody>
      </p:sp>
    </p:spTree>
    <p:extLst>
      <p:ext uri="{BB962C8B-B14F-4D97-AF65-F5344CB8AC3E}">
        <p14:creationId xmlns:p14="http://schemas.microsoft.com/office/powerpoint/2010/main" val="4467732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3.amazonaws.com/files.betterlesson.com/files2/uploads98/1v1fw/prev800p1.png?X-Amz-Algorithm=AWS4-HMAC-SHA256&amp;X-Amz-Expires=3600&amp;X-Amz-Credential=AKIAIZDW3H3APFKCIZSA%2F20190416%2Fus-east-1%2Fs3%2Faws4_request&amp;X-Amz-SignedHeaders=host&amp;X-Amz-Date=20190416T143609Z&amp;X-Amz-Signature=c3f3c98f85a61be596718e7c33e3d7b909edd41d7e85ad72b06b8ebf1b41877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944777"/>
            <a:ext cx="7620000" cy="58864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109192" y="6021288"/>
            <a:ext cx="7056784" cy="646331"/>
          </a:xfrm>
          <a:prstGeom prst="rect">
            <a:avLst/>
          </a:prstGeom>
          <a:noFill/>
        </p:spPr>
        <p:txBody>
          <a:bodyPr wrap="square" rtlCol="0">
            <a:spAutoFit/>
          </a:bodyPr>
          <a:lstStyle/>
          <a:p>
            <a:pPr algn="ctr"/>
            <a:r>
              <a:rPr lang="en-US" sz="3600" dirty="0" smtClean="0"/>
              <a:t>Engineering Design Process</a:t>
            </a:r>
            <a:endParaRPr lang="en-US" sz="3600" dirty="0"/>
          </a:p>
        </p:txBody>
      </p:sp>
      <p:sp>
        <p:nvSpPr>
          <p:cNvPr id="4" name="Rectangle 3">
            <a:extLst>
              <a:ext uri="{FF2B5EF4-FFF2-40B4-BE49-F238E27FC236}">
                <a16:creationId xmlns:a16="http://schemas.microsoft.com/office/drawing/2014/main" id="{AABDD3A4-D928-4090-9038-276A93132FB6}"/>
              </a:ext>
            </a:extLst>
          </p:cNvPr>
          <p:cNvSpPr txBox="1">
            <a:spLocks noChangeArrowheads="1"/>
          </p:cNvSpPr>
          <p:nvPr/>
        </p:nvSpPr>
        <p:spPr bwMode="auto">
          <a:xfrm>
            <a:off x="107504" y="260649"/>
            <a:ext cx="8712968"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85000" lnSpcReduction="10000"/>
          </a:bodyPr>
          <a:lstStyle>
            <a:lvl1pPr marL="0" indent="0" algn="l" rtl="0" eaLnBrk="0" fontAlgn="base" hangingPunct="0">
              <a:spcBef>
                <a:spcPct val="20000"/>
              </a:spcBef>
              <a:spcAft>
                <a:spcPct val="0"/>
              </a:spcAft>
              <a:buClr>
                <a:srgbClr val="ACC2C9"/>
              </a:buClr>
              <a:buFont typeface="Arial" panose="020B0604020202020204" pitchFamily="34" charset="0"/>
              <a:buNone/>
              <a:defRPr sz="2200" kern="1200">
                <a:solidFill>
                  <a:srgbClr val="FFFFFF"/>
                </a:solidFill>
                <a:latin typeface="+mn-lt"/>
                <a:ea typeface="+mn-ea"/>
                <a:cs typeface="微軟正黑體"/>
              </a:defRPr>
            </a:lvl1pPr>
            <a:lvl2pPr marL="457200" indent="0" algn="ctr" rtl="0" eaLnBrk="0" fontAlgn="base" hangingPunct="0">
              <a:spcBef>
                <a:spcPct val="20000"/>
              </a:spcBef>
              <a:spcAft>
                <a:spcPct val="0"/>
              </a:spcAft>
              <a:buClr>
                <a:srgbClr val="ACC2C9"/>
              </a:buClr>
              <a:buFont typeface="Arial" panose="020B0604020202020204" pitchFamily="34" charset="0"/>
              <a:buNone/>
              <a:defRPr sz="2000" kern="1200">
                <a:solidFill>
                  <a:schemeClr val="tx1">
                    <a:tint val="75000"/>
                  </a:schemeClr>
                </a:solidFill>
                <a:latin typeface="+mn-lt"/>
                <a:ea typeface="+mn-ea"/>
                <a:cs typeface="微軟正黑體"/>
              </a:defRPr>
            </a:lvl2pPr>
            <a:lvl3pPr marL="914400" indent="0" algn="ctr" rtl="0" eaLnBrk="0" fontAlgn="base" hangingPunct="0">
              <a:spcBef>
                <a:spcPct val="20000"/>
              </a:spcBef>
              <a:spcAft>
                <a:spcPct val="0"/>
              </a:spcAft>
              <a:buClr>
                <a:schemeClr val="accent2"/>
              </a:buClr>
              <a:buFont typeface="Arial" panose="020B0604020202020204" pitchFamily="34" charset="0"/>
              <a:buNone/>
              <a:defRPr sz="2000" kern="1200">
                <a:solidFill>
                  <a:schemeClr val="tx1">
                    <a:tint val="75000"/>
                  </a:schemeClr>
                </a:solidFill>
                <a:latin typeface="+mn-lt"/>
                <a:ea typeface="+mn-ea"/>
                <a:cs typeface="微軟正黑體"/>
              </a:defRPr>
            </a:lvl3pPr>
            <a:lvl4pPr marL="1371600" indent="0" algn="ctr" rtl="0" eaLnBrk="0" fontAlgn="base" hangingPunct="0">
              <a:spcBef>
                <a:spcPct val="20000"/>
              </a:spcBef>
              <a:spcAft>
                <a:spcPct val="0"/>
              </a:spcAft>
              <a:buClr>
                <a:srgbClr val="99987F"/>
              </a:buClr>
              <a:buFont typeface="Arial" panose="020B0604020202020204" pitchFamily="34" charset="0"/>
              <a:buNone/>
              <a:defRPr kern="1200">
                <a:solidFill>
                  <a:schemeClr val="tx1">
                    <a:tint val="75000"/>
                  </a:schemeClr>
                </a:solidFill>
                <a:latin typeface="+mn-lt"/>
                <a:ea typeface="+mn-ea"/>
                <a:cs typeface="微軟正黑體"/>
              </a:defRPr>
            </a:lvl4pPr>
            <a:lvl5pPr marL="1828800" indent="0" algn="ctr" rtl="0" eaLnBrk="0" fontAlgn="base" hangingPunct="0">
              <a:spcBef>
                <a:spcPct val="20000"/>
              </a:spcBef>
              <a:spcAft>
                <a:spcPct val="0"/>
              </a:spcAft>
              <a:buClr>
                <a:srgbClr val="90AC97"/>
              </a:buClr>
              <a:buFont typeface="Arial" panose="020B0604020202020204" pitchFamily="34" charset="0"/>
              <a:buNone/>
              <a:defRPr sz="1600" kern="1200">
                <a:solidFill>
                  <a:schemeClr val="tx1">
                    <a:tint val="75000"/>
                  </a:schemeClr>
                </a:solidFill>
                <a:latin typeface="+mn-lt"/>
                <a:ea typeface="+mn-ea"/>
                <a:cs typeface="微軟正黑體"/>
              </a:defRPr>
            </a:lvl5pPr>
            <a:lvl6pPr marL="2286000" indent="0" algn="ctr" defTabSz="914400" rtl="0" eaLnBrk="1" latinLnBrk="0" hangingPunct="1">
              <a:spcBef>
                <a:spcPct val="20000"/>
              </a:spcBef>
              <a:buClr>
                <a:schemeClr val="accent5"/>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6"/>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6"/>
              </a:buClr>
              <a:buFont typeface="Arial" pitchFamily="34" charset="0"/>
              <a:buNone/>
              <a:defRPr sz="1600" kern="1200">
                <a:solidFill>
                  <a:schemeClr val="tx1">
                    <a:tint val="75000"/>
                  </a:schemeClr>
                </a:solidFill>
                <a:latin typeface="+mn-lt"/>
                <a:ea typeface="+mn-ea"/>
                <a:cs typeface="+mn-cs"/>
              </a:defRPr>
            </a:lvl9pPr>
          </a:lstStyle>
          <a:p>
            <a:pPr algn="ctr" eaLnBrk="1" hangingPunct="1"/>
            <a:r>
              <a:rPr kumimoji="0" lang="en-US" altLang="zh-TW" sz="2000" b="1" dirty="0">
                <a:solidFill>
                  <a:schemeClr val="tx1"/>
                </a:solidFill>
                <a:latin typeface="Times New Roman" panose="02020603050405020304" pitchFamily="18" charset="0"/>
              </a:rPr>
              <a:t>TP – Students will design and </a:t>
            </a:r>
            <a:r>
              <a:rPr lang="en-US" altLang="zh-TW" sz="2000" b="1" dirty="0">
                <a:solidFill>
                  <a:schemeClr val="tx1"/>
                </a:solidFill>
                <a:latin typeface="Times New Roman" panose="02020603050405020304" pitchFamily="18" charset="0"/>
              </a:rPr>
              <a:t>construct a balloon powered car</a:t>
            </a:r>
            <a:r>
              <a:rPr kumimoji="0" lang="en-US" altLang="zh-TW" sz="2000" b="1" dirty="0">
                <a:solidFill>
                  <a:schemeClr val="tx1"/>
                </a:solidFill>
                <a:latin typeface="Times New Roman" panose="02020603050405020304" pitchFamily="18" charset="0"/>
              </a:rPr>
              <a:t> through research and design </a:t>
            </a:r>
            <a:endParaRPr kumimoji="0" lang="en-US" altLang="zh-TW" sz="2000" b="1" dirty="0">
              <a:solidFill>
                <a:schemeClr val="tx1"/>
              </a:solidFill>
            </a:endParaRPr>
          </a:p>
        </p:txBody>
      </p:sp>
    </p:spTree>
    <p:extLst>
      <p:ext uri="{BB962C8B-B14F-4D97-AF65-F5344CB8AC3E}">
        <p14:creationId xmlns:p14="http://schemas.microsoft.com/office/powerpoint/2010/main" val="22786296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AABDD3A4-D928-4090-9038-276A93132FB6}"/>
              </a:ext>
            </a:extLst>
          </p:cNvPr>
          <p:cNvSpPr txBox="1">
            <a:spLocks noChangeArrowheads="1"/>
          </p:cNvSpPr>
          <p:nvPr/>
        </p:nvSpPr>
        <p:spPr bwMode="auto">
          <a:xfrm>
            <a:off x="107504" y="260649"/>
            <a:ext cx="8712968"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85000" lnSpcReduction="10000"/>
          </a:bodyPr>
          <a:lstStyle>
            <a:lvl1pPr marL="0" indent="0" algn="l" rtl="0" eaLnBrk="0" fontAlgn="base" hangingPunct="0">
              <a:spcBef>
                <a:spcPct val="20000"/>
              </a:spcBef>
              <a:spcAft>
                <a:spcPct val="0"/>
              </a:spcAft>
              <a:buClr>
                <a:srgbClr val="ACC2C9"/>
              </a:buClr>
              <a:buFont typeface="Arial" panose="020B0604020202020204" pitchFamily="34" charset="0"/>
              <a:buNone/>
              <a:defRPr sz="2200" kern="1200">
                <a:solidFill>
                  <a:srgbClr val="FFFFFF"/>
                </a:solidFill>
                <a:latin typeface="+mn-lt"/>
                <a:ea typeface="+mn-ea"/>
                <a:cs typeface="微軟正黑體"/>
              </a:defRPr>
            </a:lvl1pPr>
            <a:lvl2pPr marL="457200" indent="0" algn="ctr" rtl="0" eaLnBrk="0" fontAlgn="base" hangingPunct="0">
              <a:spcBef>
                <a:spcPct val="20000"/>
              </a:spcBef>
              <a:spcAft>
                <a:spcPct val="0"/>
              </a:spcAft>
              <a:buClr>
                <a:srgbClr val="ACC2C9"/>
              </a:buClr>
              <a:buFont typeface="Arial" panose="020B0604020202020204" pitchFamily="34" charset="0"/>
              <a:buNone/>
              <a:defRPr sz="2000" kern="1200">
                <a:solidFill>
                  <a:schemeClr val="tx1">
                    <a:tint val="75000"/>
                  </a:schemeClr>
                </a:solidFill>
                <a:latin typeface="+mn-lt"/>
                <a:ea typeface="+mn-ea"/>
                <a:cs typeface="微軟正黑體"/>
              </a:defRPr>
            </a:lvl2pPr>
            <a:lvl3pPr marL="914400" indent="0" algn="ctr" rtl="0" eaLnBrk="0" fontAlgn="base" hangingPunct="0">
              <a:spcBef>
                <a:spcPct val="20000"/>
              </a:spcBef>
              <a:spcAft>
                <a:spcPct val="0"/>
              </a:spcAft>
              <a:buClr>
                <a:schemeClr val="accent2"/>
              </a:buClr>
              <a:buFont typeface="Arial" panose="020B0604020202020204" pitchFamily="34" charset="0"/>
              <a:buNone/>
              <a:defRPr sz="2000" kern="1200">
                <a:solidFill>
                  <a:schemeClr val="tx1">
                    <a:tint val="75000"/>
                  </a:schemeClr>
                </a:solidFill>
                <a:latin typeface="+mn-lt"/>
                <a:ea typeface="+mn-ea"/>
                <a:cs typeface="微軟正黑體"/>
              </a:defRPr>
            </a:lvl3pPr>
            <a:lvl4pPr marL="1371600" indent="0" algn="ctr" rtl="0" eaLnBrk="0" fontAlgn="base" hangingPunct="0">
              <a:spcBef>
                <a:spcPct val="20000"/>
              </a:spcBef>
              <a:spcAft>
                <a:spcPct val="0"/>
              </a:spcAft>
              <a:buClr>
                <a:srgbClr val="99987F"/>
              </a:buClr>
              <a:buFont typeface="Arial" panose="020B0604020202020204" pitchFamily="34" charset="0"/>
              <a:buNone/>
              <a:defRPr kern="1200">
                <a:solidFill>
                  <a:schemeClr val="tx1">
                    <a:tint val="75000"/>
                  </a:schemeClr>
                </a:solidFill>
                <a:latin typeface="+mn-lt"/>
                <a:ea typeface="+mn-ea"/>
                <a:cs typeface="微軟正黑體"/>
              </a:defRPr>
            </a:lvl4pPr>
            <a:lvl5pPr marL="1828800" indent="0" algn="ctr" rtl="0" eaLnBrk="0" fontAlgn="base" hangingPunct="0">
              <a:spcBef>
                <a:spcPct val="20000"/>
              </a:spcBef>
              <a:spcAft>
                <a:spcPct val="0"/>
              </a:spcAft>
              <a:buClr>
                <a:srgbClr val="90AC97"/>
              </a:buClr>
              <a:buFont typeface="Arial" panose="020B0604020202020204" pitchFamily="34" charset="0"/>
              <a:buNone/>
              <a:defRPr sz="1600" kern="1200">
                <a:solidFill>
                  <a:schemeClr val="tx1">
                    <a:tint val="75000"/>
                  </a:schemeClr>
                </a:solidFill>
                <a:latin typeface="+mn-lt"/>
                <a:ea typeface="+mn-ea"/>
                <a:cs typeface="微軟正黑體"/>
              </a:defRPr>
            </a:lvl5pPr>
            <a:lvl6pPr marL="2286000" indent="0" algn="ctr" defTabSz="914400" rtl="0" eaLnBrk="1" latinLnBrk="0" hangingPunct="1">
              <a:spcBef>
                <a:spcPct val="20000"/>
              </a:spcBef>
              <a:buClr>
                <a:schemeClr val="accent5"/>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6"/>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6"/>
              </a:buClr>
              <a:buFont typeface="Arial" pitchFamily="34" charset="0"/>
              <a:buNone/>
              <a:defRPr sz="1600" kern="1200">
                <a:solidFill>
                  <a:schemeClr val="tx1">
                    <a:tint val="75000"/>
                  </a:schemeClr>
                </a:solidFill>
                <a:latin typeface="+mn-lt"/>
                <a:ea typeface="+mn-ea"/>
                <a:cs typeface="+mn-cs"/>
              </a:defRPr>
            </a:lvl9pPr>
          </a:lstStyle>
          <a:p>
            <a:pPr algn="ctr" eaLnBrk="1" hangingPunct="1"/>
            <a:r>
              <a:rPr kumimoji="0" lang="en-US" altLang="zh-TW" sz="2000" b="1" dirty="0">
                <a:solidFill>
                  <a:schemeClr val="tx1"/>
                </a:solidFill>
                <a:latin typeface="Times New Roman" panose="02020603050405020304" pitchFamily="18" charset="0"/>
              </a:rPr>
              <a:t>TP – Students will design and </a:t>
            </a:r>
            <a:r>
              <a:rPr lang="en-US" altLang="zh-TW" sz="2000" b="1" dirty="0">
                <a:solidFill>
                  <a:schemeClr val="tx1"/>
                </a:solidFill>
                <a:latin typeface="Times New Roman" panose="02020603050405020304" pitchFamily="18" charset="0"/>
              </a:rPr>
              <a:t>construct a balloon powered car</a:t>
            </a:r>
            <a:r>
              <a:rPr kumimoji="0" lang="en-US" altLang="zh-TW" sz="2000" b="1" dirty="0">
                <a:solidFill>
                  <a:schemeClr val="tx1"/>
                </a:solidFill>
                <a:latin typeface="Times New Roman" panose="02020603050405020304" pitchFamily="18" charset="0"/>
              </a:rPr>
              <a:t> through research and design </a:t>
            </a:r>
            <a:endParaRPr kumimoji="0" lang="en-US" altLang="zh-TW" sz="2000" b="1" dirty="0">
              <a:solidFill>
                <a:schemeClr val="tx1"/>
              </a:solidFill>
            </a:endParaRPr>
          </a:p>
        </p:txBody>
      </p:sp>
      <p:sp>
        <p:nvSpPr>
          <p:cNvPr id="4" name="TextBox 3"/>
          <p:cNvSpPr txBox="1"/>
          <p:nvPr/>
        </p:nvSpPr>
        <p:spPr>
          <a:xfrm>
            <a:off x="683568" y="620688"/>
            <a:ext cx="7920880" cy="1200329"/>
          </a:xfrm>
          <a:prstGeom prst="rect">
            <a:avLst/>
          </a:prstGeom>
          <a:noFill/>
        </p:spPr>
        <p:txBody>
          <a:bodyPr wrap="square" rtlCol="0">
            <a:spAutoFit/>
          </a:bodyPr>
          <a:lstStyle/>
          <a:p>
            <a:pPr algn="ctr"/>
            <a:r>
              <a:rPr lang="en-US" sz="3600" b="1" dirty="0" smtClean="0"/>
              <a:t>What are some questions we should be asking as we test the car?</a:t>
            </a:r>
            <a:endParaRPr lang="en-US" sz="3600" b="1" dirty="0"/>
          </a:p>
        </p:txBody>
      </p:sp>
      <p:sp>
        <p:nvSpPr>
          <p:cNvPr id="5" name="TextBox 4"/>
          <p:cNvSpPr txBox="1"/>
          <p:nvPr/>
        </p:nvSpPr>
        <p:spPr>
          <a:xfrm>
            <a:off x="393211" y="1748909"/>
            <a:ext cx="8424936" cy="5109091"/>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What are some of the variables that can effect the vehicles?</a:t>
            </a:r>
          </a:p>
          <a:p>
            <a:pPr marL="285750" indent="-285750">
              <a:buFont typeface="Arial" panose="020B0604020202020204" pitchFamily="34" charset="0"/>
              <a:buChar char="•"/>
            </a:pPr>
            <a:r>
              <a:rPr lang="en-US" sz="2800" dirty="0"/>
              <a:t>Did the car meet the goals? (5 </a:t>
            </a:r>
            <a:r>
              <a:rPr lang="en-US" sz="2800" dirty="0" err="1"/>
              <a:t>ft</a:t>
            </a:r>
            <a:r>
              <a:rPr lang="en-US" sz="2800" dirty="0"/>
              <a:t> in approximately a straight line without falling apart)</a:t>
            </a:r>
          </a:p>
          <a:p>
            <a:pPr marL="285750" indent="-285750">
              <a:buFont typeface="Arial" panose="020B0604020202020204" pitchFamily="34" charset="0"/>
              <a:buChar char="•"/>
            </a:pPr>
            <a:r>
              <a:rPr lang="en-US" sz="2800" dirty="0"/>
              <a:t>Does the car move in a straight line, or does it curve to one side</a:t>
            </a:r>
            <a:r>
              <a:rPr lang="en-US" sz="2800" dirty="0" smtClean="0"/>
              <a:t>? Why?</a:t>
            </a:r>
            <a:endParaRPr lang="en-US" sz="2800" dirty="0"/>
          </a:p>
          <a:p>
            <a:pPr marL="285750" indent="-285750">
              <a:buFont typeface="Arial" panose="020B0604020202020204" pitchFamily="34" charset="0"/>
              <a:buChar char="•"/>
            </a:pPr>
            <a:r>
              <a:rPr lang="en-US" sz="2800" dirty="0"/>
              <a:t>Does the car move forward smoothly, or is its motion </a:t>
            </a:r>
            <a:r>
              <a:rPr lang="en-US" sz="2800" dirty="0" smtClean="0"/>
              <a:t>jumpy? </a:t>
            </a:r>
            <a:r>
              <a:rPr lang="en-US" sz="2800" smtClean="0"/>
              <a:t>Why?</a:t>
            </a:r>
            <a:endParaRPr lang="en-US" sz="2800" dirty="0"/>
          </a:p>
          <a:p>
            <a:pPr marL="285750" indent="-285750">
              <a:buFont typeface="Arial" panose="020B0604020202020204" pitchFamily="34" charset="0"/>
              <a:buChar char="•"/>
            </a:pPr>
            <a:r>
              <a:rPr lang="en-US" sz="2800" dirty="0"/>
              <a:t>Does the car continue to coast after the balloon is deflated, or does it abruptly come to a stop?</a:t>
            </a:r>
          </a:p>
          <a:p>
            <a:pPr marL="285750" indent="-285750">
              <a:buFont typeface="Arial" panose="020B0604020202020204" pitchFamily="34" charset="0"/>
              <a:buChar char="•"/>
            </a:pPr>
            <a:r>
              <a:rPr lang="en-US" sz="2800" dirty="0" smtClean="0"/>
              <a:t>How could you </a:t>
            </a:r>
            <a:r>
              <a:rPr lang="en-US" sz="2800" dirty="0"/>
              <a:t>improve the design?</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682799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620688"/>
            <a:ext cx="8784976" cy="5970865"/>
          </a:xfrm>
          <a:prstGeom prst="rect">
            <a:avLst/>
          </a:prstGeom>
        </p:spPr>
        <p:txBody>
          <a:bodyPr wrap="square">
            <a:spAutoFit/>
          </a:bodyPr>
          <a:lstStyle/>
          <a:p>
            <a:r>
              <a:rPr lang="en-US" sz="2400" dirty="0"/>
              <a:t>You will now be asked to get to work on the Technology side of the lesson.  You will be asked to take Your pictures/videos and create a presentation.  The presentation must include:</a:t>
            </a:r>
          </a:p>
          <a:p>
            <a:endParaRPr lang="en-US" sz="2400" dirty="0"/>
          </a:p>
          <a:p>
            <a:r>
              <a:rPr lang="en-US" sz="2200" dirty="0"/>
              <a:t>The team members names</a:t>
            </a:r>
          </a:p>
          <a:p>
            <a:endParaRPr lang="en-US" sz="2200" dirty="0"/>
          </a:p>
          <a:p>
            <a:r>
              <a:rPr lang="en-US" sz="2200" dirty="0"/>
              <a:t>The initial design – Why did you make that design?</a:t>
            </a:r>
          </a:p>
          <a:p>
            <a:endParaRPr lang="en-US" sz="2200" dirty="0"/>
          </a:p>
          <a:p>
            <a:r>
              <a:rPr lang="en-US" sz="2200" dirty="0"/>
              <a:t>The process – How did you go about the construction?</a:t>
            </a:r>
          </a:p>
          <a:p>
            <a:endParaRPr lang="en-US" sz="2200" dirty="0"/>
          </a:p>
          <a:p>
            <a:r>
              <a:rPr lang="en-US" sz="2200" dirty="0"/>
              <a:t>The problems – What issues did they run into?  </a:t>
            </a:r>
            <a:r>
              <a:rPr lang="en-US" sz="2200" dirty="0" smtClean="0"/>
              <a:t>Did you make changes during the engineering process?</a:t>
            </a:r>
            <a:endParaRPr lang="en-US" sz="2200" dirty="0"/>
          </a:p>
          <a:p>
            <a:endParaRPr lang="en-US" sz="2200" dirty="0"/>
          </a:p>
          <a:p>
            <a:r>
              <a:rPr lang="en-US" sz="2200" dirty="0"/>
              <a:t>The final car – What were it’s strengths and </a:t>
            </a:r>
            <a:r>
              <a:rPr lang="en-US" sz="2200" dirty="0" smtClean="0"/>
              <a:t>weaknesses (think about our </a:t>
            </a:r>
            <a:r>
              <a:rPr lang="en-US" sz="2200" dirty="0" err="1" smtClean="0"/>
              <a:t>obseravtions</a:t>
            </a:r>
            <a:r>
              <a:rPr lang="en-US" sz="2200" dirty="0" smtClean="0"/>
              <a:t> ?</a:t>
            </a:r>
            <a:endParaRPr lang="en-US" sz="2200" dirty="0"/>
          </a:p>
          <a:p>
            <a:endParaRPr lang="en-US" sz="2200" dirty="0"/>
          </a:p>
          <a:p>
            <a:r>
              <a:rPr lang="en-US" sz="2200" dirty="0"/>
              <a:t>Comments on the other cars – What would you do the same or change?</a:t>
            </a:r>
          </a:p>
        </p:txBody>
      </p:sp>
      <p:sp>
        <p:nvSpPr>
          <p:cNvPr id="3" name="Rectangle 3">
            <a:extLst>
              <a:ext uri="{FF2B5EF4-FFF2-40B4-BE49-F238E27FC236}">
                <a16:creationId xmlns:a16="http://schemas.microsoft.com/office/drawing/2014/main" id="{AABDD3A4-D928-4090-9038-276A93132FB6}"/>
              </a:ext>
            </a:extLst>
          </p:cNvPr>
          <p:cNvSpPr txBox="1">
            <a:spLocks noChangeArrowheads="1"/>
          </p:cNvSpPr>
          <p:nvPr/>
        </p:nvSpPr>
        <p:spPr bwMode="auto">
          <a:xfrm>
            <a:off x="107504" y="260649"/>
            <a:ext cx="8712968"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85000" lnSpcReduction="10000"/>
          </a:bodyPr>
          <a:lstStyle>
            <a:lvl1pPr marL="0" indent="0" algn="l" rtl="0" eaLnBrk="0" fontAlgn="base" hangingPunct="0">
              <a:spcBef>
                <a:spcPct val="20000"/>
              </a:spcBef>
              <a:spcAft>
                <a:spcPct val="0"/>
              </a:spcAft>
              <a:buClr>
                <a:srgbClr val="ACC2C9"/>
              </a:buClr>
              <a:buFont typeface="Arial" panose="020B0604020202020204" pitchFamily="34" charset="0"/>
              <a:buNone/>
              <a:defRPr sz="2200" kern="1200">
                <a:solidFill>
                  <a:srgbClr val="FFFFFF"/>
                </a:solidFill>
                <a:latin typeface="+mn-lt"/>
                <a:ea typeface="+mn-ea"/>
                <a:cs typeface="微軟正黑體"/>
              </a:defRPr>
            </a:lvl1pPr>
            <a:lvl2pPr marL="457200" indent="0" algn="ctr" rtl="0" eaLnBrk="0" fontAlgn="base" hangingPunct="0">
              <a:spcBef>
                <a:spcPct val="20000"/>
              </a:spcBef>
              <a:spcAft>
                <a:spcPct val="0"/>
              </a:spcAft>
              <a:buClr>
                <a:srgbClr val="ACC2C9"/>
              </a:buClr>
              <a:buFont typeface="Arial" panose="020B0604020202020204" pitchFamily="34" charset="0"/>
              <a:buNone/>
              <a:defRPr sz="2000" kern="1200">
                <a:solidFill>
                  <a:schemeClr val="tx1">
                    <a:tint val="75000"/>
                  </a:schemeClr>
                </a:solidFill>
                <a:latin typeface="+mn-lt"/>
                <a:ea typeface="+mn-ea"/>
                <a:cs typeface="微軟正黑體"/>
              </a:defRPr>
            </a:lvl2pPr>
            <a:lvl3pPr marL="914400" indent="0" algn="ctr" rtl="0" eaLnBrk="0" fontAlgn="base" hangingPunct="0">
              <a:spcBef>
                <a:spcPct val="20000"/>
              </a:spcBef>
              <a:spcAft>
                <a:spcPct val="0"/>
              </a:spcAft>
              <a:buClr>
                <a:schemeClr val="accent2"/>
              </a:buClr>
              <a:buFont typeface="Arial" panose="020B0604020202020204" pitchFamily="34" charset="0"/>
              <a:buNone/>
              <a:defRPr sz="2000" kern="1200">
                <a:solidFill>
                  <a:schemeClr val="tx1">
                    <a:tint val="75000"/>
                  </a:schemeClr>
                </a:solidFill>
                <a:latin typeface="+mn-lt"/>
                <a:ea typeface="+mn-ea"/>
                <a:cs typeface="微軟正黑體"/>
              </a:defRPr>
            </a:lvl3pPr>
            <a:lvl4pPr marL="1371600" indent="0" algn="ctr" rtl="0" eaLnBrk="0" fontAlgn="base" hangingPunct="0">
              <a:spcBef>
                <a:spcPct val="20000"/>
              </a:spcBef>
              <a:spcAft>
                <a:spcPct val="0"/>
              </a:spcAft>
              <a:buClr>
                <a:srgbClr val="99987F"/>
              </a:buClr>
              <a:buFont typeface="Arial" panose="020B0604020202020204" pitchFamily="34" charset="0"/>
              <a:buNone/>
              <a:defRPr kern="1200">
                <a:solidFill>
                  <a:schemeClr val="tx1">
                    <a:tint val="75000"/>
                  </a:schemeClr>
                </a:solidFill>
                <a:latin typeface="+mn-lt"/>
                <a:ea typeface="+mn-ea"/>
                <a:cs typeface="微軟正黑體"/>
              </a:defRPr>
            </a:lvl4pPr>
            <a:lvl5pPr marL="1828800" indent="0" algn="ctr" rtl="0" eaLnBrk="0" fontAlgn="base" hangingPunct="0">
              <a:spcBef>
                <a:spcPct val="20000"/>
              </a:spcBef>
              <a:spcAft>
                <a:spcPct val="0"/>
              </a:spcAft>
              <a:buClr>
                <a:srgbClr val="90AC97"/>
              </a:buClr>
              <a:buFont typeface="Arial" panose="020B0604020202020204" pitchFamily="34" charset="0"/>
              <a:buNone/>
              <a:defRPr sz="1600" kern="1200">
                <a:solidFill>
                  <a:schemeClr val="tx1">
                    <a:tint val="75000"/>
                  </a:schemeClr>
                </a:solidFill>
                <a:latin typeface="+mn-lt"/>
                <a:ea typeface="+mn-ea"/>
                <a:cs typeface="微軟正黑體"/>
              </a:defRPr>
            </a:lvl5pPr>
            <a:lvl6pPr marL="2286000" indent="0" algn="ctr" defTabSz="914400" rtl="0" eaLnBrk="1" latinLnBrk="0" hangingPunct="1">
              <a:spcBef>
                <a:spcPct val="20000"/>
              </a:spcBef>
              <a:buClr>
                <a:schemeClr val="accent5"/>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6"/>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6"/>
              </a:buClr>
              <a:buFont typeface="Arial" pitchFamily="34" charset="0"/>
              <a:buNone/>
              <a:defRPr sz="1600" kern="1200">
                <a:solidFill>
                  <a:schemeClr val="tx1">
                    <a:tint val="75000"/>
                  </a:schemeClr>
                </a:solidFill>
                <a:latin typeface="+mn-lt"/>
                <a:ea typeface="+mn-ea"/>
                <a:cs typeface="+mn-cs"/>
              </a:defRPr>
            </a:lvl9pPr>
          </a:lstStyle>
          <a:p>
            <a:pPr algn="ctr" eaLnBrk="1" hangingPunct="1"/>
            <a:r>
              <a:rPr kumimoji="0" lang="en-US" altLang="zh-TW" sz="2000" b="1" dirty="0">
                <a:solidFill>
                  <a:schemeClr val="tx1"/>
                </a:solidFill>
                <a:latin typeface="Times New Roman" panose="02020603050405020304" pitchFamily="18" charset="0"/>
              </a:rPr>
              <a:t>TP – Students will design and </a:t>
            </a:r>
            <a:r>
              <a:rPr lang="en-US" altLang="zh-TW" sz="2000" b="1" dirty="0">
                <a:solidFill>
                  <a:schemeClr val="tx1"/>
                </a:solidFill>
                <a:latin typeface="Times New Roman" panose="02020603050405020304" pitchFamily="18" charset="0"/>
              </a:rPr>
              <a:t>construct a balloon powered car</a:t>
            </a:r>
            <a:r>
              <a:rPr kumimoji="0" lang="en-US" altLang="zh-TW" sz="2000" b="1" dirty="0">
                <a:solidFill>
                  <a:schemeClr val="tx1"/>
                </a:solidFill>
                <a:latin typeface="Times New Roman" panose="02020603050405020304" pitchFamily="18" charset="0"/>
              </a:rPr>
              <a:t> through research and design </a:t>
            </a:r>
            <a:endParaRPr kumimoji="0" lang="en-US" altLang="zh-TW" sz="2000" b="1" dirty="0">
              <a:solidFill>
                <a:schemeClr val="tx1"/>
              </a:solidFill>
            </a:endParaRPr>
          </a:p>
        </p:txBody>
      </p:sp>
    </p:spTree>
    <p:extLst>
      <p:ext uri="{BB962C8B-B14F-4D97-AF65-F5344CB8AC3E}">
        <p14:creationId xmlns:p14="http://schemas.microsoft.com/office/powerpoint/2010/main" val="2042134486"/>
      </p:ext>
    </p:extLst>
  </p:cSld>
  <p:clrMapOvr>
    <a:masterClrMapping/>
  </p:clrMapOvr>
  <p:timing>
    <p:tnLst>
      <p:par>
        <p:cTn id="1" dur="indefinite" restart="never" nodeType="tmRoot"/>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TM04033925[[fn=Droplet]]</Template>
  <TotalTime>1028</TotalTime>
  <Words>608</Words>
  <Application>Microsoft Office PowerPoint</Application>
  <PresentationFormat>On-screen Show (4:3)</PresentationFormat>
  <Paragraphs>102</Paragraphs>
  <Slides>10</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Microsoft JhengHei</vt:lpstr>
      <vt:lpstr>Arial</vt:lpstr>
      <vt:lpstr>Calibri</vt:lpstr>
      <vt:lpstr>新細明體</vt:lpstr>
      <vt:lpstr>Symbol</vt:lpstr>
      <vt:lpstr>Times New Roman</vt:lpstr>
      <vt:lpstr>Tw Cen MT</vt:lpstr>
      <vt:lpstr>Droplet</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EMB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the different types of bridges</dc:title>
  <dc:creator>c</dc:creator>
  <cp:lastModifiedBy>nycdoe</cp:lastModifiedBy>
  <cp:revision>57</cp:revision>
  <dcterms:created xsi:type="dcterms:W3CDTF">2008-10-08T07:29:12Z</dcterms:created>
  <dcterms:modified xsi:type="dcterms:W3CDTF">2019-04-16T18:28:34Z</dcterms:modified>
</cp:coreProperties>
</file>