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15"/>
  </p:notesMasterIdLst>
  <p:sldIdLst>
    <p:sldId id="294" r:id="rId2"/>
    <p:sldId id="295" r:id="rId3"/>
    <p:sldId id="256" r:id="rId4"/>
    <p:sldId id="257" r:id="rId5"/>
    <p:sldId id="258" r:id="rId6"/>
    <p:sldId id="259" r:id="rId7"/>
    <p:sldId id="261" r:id="rId8"/>
    <p:sldId id="262" r:id="rId9"/>
    <p:sldId id="264" r:id="rId10"/>
    <p:sldId id="265" r:id="rId11"/>
    <p:sldId id="296" r:id="rId12"/>
    <p:sldId id="298" r:id="rId13"/>
    <p:sldId id="297" r:id="rId14"/>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0066"/>
    <a:srgbClr val="6600FF"/>
    <a:srgbClr val="000099"/>
    <a:srgbClr val="CC00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1026">
            <a:extLst>
              <a:ext uri="{FF2B5EF4-FFF2-40B4-BE49-F238E27FC236}">
                <a16:creationId xmlns:a16="http://schemas.microsoft.com/office/drawing/2014/main" id="{84CCF160-6953-4E48-972A-CDB3351EEEFB}"/>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ltLang="zh-TW"/>
          </a:p>
        </p:txBody>
      </p:sp>
      <p:sp>
        <p:nvSpPr>
          <p:cNvPr id="98307" name="Rectangle 1027">
            <a:extLst>
              <a:ext uri="{FF2B5EF4-FFF2-40B4-BE49-F238E27FC236}">
                <a16:creationId xmlns:a16="http://schemas.microsoft.com/office/drawing/2014/main" id="{C932B34B-74AC-4BFC-AF47-AE5C702AE921}"/>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ltLang="zh-TW"/>
          </a:p>
        </p:txBody>
      </p:sp>
      <p:sp>
        <p:nvSpPr>
          <p:cNvPr id="21508" name="Rectangle 1028">
            <a:extLst>
              <a:ext uri="{FF2B5EF4-FFF2-40B4-BE49-F238E27FC236}">
                <a16:creationId xmlns:a16="http://schemas.microsoft.com/office/drawing/2014/main" id="{F800466A-6464-4510-8916-73C272F976D9}"/>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8309" name="Rectangle 1029">
            <a:extLst>
              <a:ext uri="{FF2B5EF4-FFF2-40B4-BE49-F238E27FC236}">
                <a16:creationId xmlns:a16="http://schemas.microsoft.com/office/drawing/2014/main" id="{1111CE40-9B88-4F4A-8432-C4E4C4F952B4}"/>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98310" name="Rectangle 1030">
            <a:extLst>
              <a:ext uri="{FF2B5EF4-FFF2-40B4-BE49-F238E27FC236}">
                <a16:creationId xmlns:a16="http://schemas.microsoft.com/office/drawing/2014/main" id="{07326E1D-D9A6-4658-B624-F4D19DE64236}"/>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ltLang="zh-TW"/>
          </a:p>
        </p:txBody>
      </p:sp>
      <p:sp>
        <p:nvSpPr>
          <p:cNvPr id="98311" name="Rectangle 1031">
            <a:extLst>
              <a:ext uri="{FF2B5EF4-FFF2-40B4-BE49-F238E27FC236}">
                <a16:creationId xmlns:a16="http://schemas.microsoft.com/office/drawing/2014/main" id="{901AFC36-460E-4E26-9501-B4EC957EC316}"/>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529EF65-DB06-45FE-B00A-3E3BF005E095}" type="slidenum">
              <a:rPr lang="en-US" altLang="zh-TW"/>
              <a:pPr/>
              <a:t>‹#›</a:t>
            </a:fld>
            <a:endParaRPr lang="en-US" altLang="zh-TW"/>
          </a:p>
        </p:txBody>
      </p:sp>
    </p:spTree>
    <p:extLst>
      <p:ext uri="{BB962C8B-B14F-4D97-AF65-F5344CB8AC3E}">
        <p14:creationId xmlns:p14="http://schemas.microsoft.com/office/powerpoint/2010/main" val="24490679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31">
            <a:extLst>
              <a:ext uri="{FF2B5EF4-FFF2-40B4-BE49-F238E27FC236}">
                <a16:creationId xmlns:a16="http://schemas.microsoft.com/office/drawing/2014/main" id="{BD1DB52D-1924-4CF6-B6E2-E3D371846AED}"/>
              </a:ext>
            </a:extLst>
          </p:cNvPr>
          <p:cNvSpPr>
            <a:spLocks noGrp="1" noChangeArrowheads="1"/>
          </p:cNvSpPr>
          <p:nvPr>
            <p:ph type="sldNum" sz="quarter" idx="5"/>
          </p:nvPr>
        </p:nvSpPr>
        <p:spPr>
          <a:noFill/>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79D5E3FA-BD18-4D2B-A57B-D63ED4111A7D}" type="slidenum">
              <a:rPr lang="en-US" altLang="zh-TW"/>
              <a:pPr eaLnBrk="1" hangingPunct="1"/>
              <a:t>1</a:t>
            </a:fld>
            <a:endParaRPr lang="en-US" altLang="zh-TW"/>
          </a:p>
        </p:txBody>
      </p:sp>
      <p:sp>
        <p:nvSpPr>
          <p:cNvPr id="22531" name="Rectangle 1026">
            <a:extLst>
              <a:ext uri="{FF2B5EF4-FFF2-40B4-BE49-F238E27FC236}">
                <a16:creationId xmlns:a16="http://schemas.microsoft.com/office/drawing/2014/main" id="{49D065F8-8481-485F-90D5-8D493EA9AECD}"/>
              </a:ext>
            </a:extLst>
          </p:cNvPr>
          <p:cNvSpPr>
            <a:spLocks noGrp="1" noRot="1" noChangeAspect="1" noChangeArrowheads="1" noTextEdit="1"/>
          </p:cNvSpPr>
          <p:nvPr>
            <p:ph type="sldImg"/>
          </p:nvPr>
        </p:nvSpPr>
        <p:spPr>
          <a:solidFill>
            <a:srgbClr val="FFFFFF"/>
          </a:solidFill>
          <a:ln/>
        </p:spPr>
      </p:sp>
      <p:sp>
        <p:nvSpPr>
          <p:cNvPr id="22532" name="Rectangle 1027">
            <a:extLst>
              <a:ext uri="{FF2B5EF4-FFF2-40B4-BE49-F238E27FC236}">
                <a16:creationId xmlns:a16="http://schemas.microsoft.com/office/drawing/2014/main" id="{358D57C5-86C7-4A5A-B529-F3660BF5FAD3}"/>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363508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31">
            <a:extLst>
              <a:ext uri="{FF2B5EF4-FFF2-40B4-BE49-F238E27FC236}">
                <a16:creationId xmlns:a16="http://schemas.microsoft.com/office/drawing/2014/main" id="{67FEBC42-515F-4A4F-968A-AD123F823616}"/>
              </a:ext>
            </a:extLst>
          </p:cNvPr>
          <p:cNvSpPr>
            <a:spLocks noGrp="1" noChangeArrowheads="1"/>
          </p:cNvSpPr>
          <p:nvPr>
            <p:ph type="sldNum" sz="quarter" idx="5"/>
          </p:nvPr>
        </p:nvSpPr>
        <p:spPr>
          <a:noFill/>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4EB1928C-166C-4371-BA05-54DF95C7A658}" type="slidenum">
              <a:rPr lang="en-US" altLang="zh-TW"/>
              <a:pPr eaLnBrk="1" hangingPunct="1"/>
              <a:t>10</a:t>
            </a:fld>
            <a:endParaRPr lang="en-US" altLang="zh-TW"/>
          </a:p>
        </p:txBody>
      </p:sp>
      <p:sp>
        <p:nvSpPr>
          <p:cNvPr id="32771" name="Rectangle 2">
            <a:extLst>
              <a:ext uri="{FF2B5EF4-FFF2-40B4-BE49-F238E27FC236}">
                <a16:creationId xmlns:a16="http://schemas.microsoft.com/office/drawing/2014/main" id="{656375C6-6BE3-4CCC-A8C8-F6B0C8598B9C}"/>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851BCCA0-5B19-4C2D-80DB-38174771AB52}"/>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6672028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31">
            <a:extLst>
              <a:ext uri="{FF2B5EF4-FFF2-40B4-BE49-F238E27FC236}">
                <a16:creationId xmlns:a16="http://schemas.microsoft.com/office/drawing/2014/main" id="{6A546733-06EF-4E1E-9399-E44D0DCBC353}"/>
              </a:ext>
            </a:extLst>
          </p:cNvPr>
          <p:cNvSpPr>
            <a:spLocks noGrp="1" noChangeArrowheads="1"/>
          </p:cNvSpPr>
          <p:nvPr>
            <p:ph type="sldNum" sz="quarter" idx="5"/>
          </p:nvPr>
        </p:nvSpPr>
        <p:spPr>
          <a:noFill/>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751DDED9-9094-4F81-A0F5-52168AFDE0DD}" type="slidenum">
              <a:rPr lang="en-US" altLang="zh-TW"/>
              <a:pPr eaLnBrk="1" hangingPunct="1"/>
              <a:t>11</a:t>
            </a:fld>
            <a:endParaRPr lang="en-US" altLang="zh-TW"/>
          </a:p>
        </p:txBody>
      </p:sp>
      <p:sp>
        <p:nvSpPr>
          <p:cNvPr id="33795" name="Rectangle 2">
            <a:extLst>
              <a:ext uri="{FF2B5EF4-FFF2-40B4-BE49-F238E27FC236}">
                <a16:creationId xmlns:a16="http://schemas.microsoft.com/office/drawing/2014/main" id="{6036AB6C-939F-4CFB-96A4-1ED6A2824397}"/>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C9EE005A-22AE-4774-8B2C-8436D00F844D}"/>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4389089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31">
            <a:extLst>
              <a:ext uri="{FF2B5EF4-FFF2-40B4-BE49-F238E27FC236}">
                <a16:creationId xmlns:a16="http://schemas.microsoft.com/office/drawing/2014/main" id="{6A546733-06EF-4E1E-9399-E44D0DCBC353}"/>
              </a:ext>
            </a:extLst>
          </p:cNvPr>
          <p:cNvSpPr>
            <a:spLocks noGrp="1" noChangeArrowheads="1"/>
          </p:cNvSpPr>
          <p:nvPr>
            <p:ph type="sldNum" sz="quarter" idx="5"/>
          </p:nvPr>
        </p:nvSpPr>
        <p:spPr>
          <a:noFill/>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751DDED9-9094-4F81-A0F5-52168AFDE0DD}" type="slidenum">
              <a:rPr lang="en-US" altLang="zh-TW"/>
              <a:pPr eaLnBrk="1" hangingPunct="1"/>
              <a:t>12</a:t>
            </a:fld>
            <a:endParaRPr lang="en-US" altLang="zh-TW"/>
          </a:p>
        </p:txBody>
      </p:sp>
      <p:sp>
        <p:nvSpPr>
          <p:cNvPr id="33795" name="Rectangle 2">
            <a:extLst>
              <a:ext uri="{FF2B5EF4-FFF2-40B4-BE49-F238E27FC236}">
                <a16:creationId xmlns:a16="http://schemas.microsoft.com/office/drawing/2014/main" id="{6036AB6C-939F-4CFB-96A4-1ED6A2824397}"/>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C9EE005A-22AE-4774-8B2C-8436D00F844D}"/>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7548949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31">
            <a:extLst>
              <a:ext uri="{FF2B5EF4-FFF2-40B4-BE49-F238E27FC236}">
                <a16:creationId xmlns:a16="http://schemas.microsoft.com/office/drawing/2014/main" id="{6A546733-06EF-4E1E-9399-E44D0DCBC353}"/>
              </a:ext>
            </a:extLst>
          </p:cNvPr>
          <p:cNvSpPr>
            <a:spLocks noGrp="1" noChangeArrowheads="1"/>
          </p:cNvSpPr>
          <p:nvPr>
            <p:ph type="sldNum" sz="quarter" idx="5"/>
          </p:nvPr>
        </p:nvSpPr>
        <p:spPr>
          <a:noFill/>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751DDED9-9094-4F81-A0F5-52168AFDE0DD}" type="slidenum">
              <a:rPr lang="en-US" altLang="zh-TW"/>
              <a:pPr eaLnBrk="1" hangingPunct="1"/>
              <a:t>13</a:t>
            </a:fld>
            <a:endParaRPr lang="en-US" altLang="zh-TW"/>
          </a:p>
        </p:txBody>
      </p:sp>
      <p:sp>
        <p:nvSpPr>
          <p:cNvPr id="33795" name="Rectangle 2">
            <a:extLst>
              <a:ext uri="{FF2B5EF4-FFF2-40B4-BE49-F238E27FC236}">
                <a16:creationId xmlns:a16="http://schemas.microsoft.com/office/drawing/2014/main" id="{6036AB6C-939F-4CFB-96A4-1ED6A2824397}"/>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C9EE005A-22AE-4774-8B2C-8436D00F844D}"/>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254865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31">
            <a:extLst>
              <a:ext uri="{FF2B5EF4-FFF2-40B4-BE49-F238E27FC236}">
                <a16:creationId xmlns:a16="http://schemas.microsoft.com/office/drawing/2014/main" id="{BD1DB52D-1924-4CF6-B6E2-E3D371846AED}"/>
              </a:ext>
            </a:extLst>
          </p:cNvPr>
          <p:cNvSpPr>
            <a:spLocks noGrp="1" noChangeArrowheads="1"/>
          </p:cNvSpPr>
          <p:nvPr>
            <p:ph type="sldNum" sz="quarter" idx="5"/>
          </p:nvPr>
        </p:nvSpPr>
        <p:spPr>
          <a:noFill/>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79D5E3FA-BD18-4D2B-A57B-D63ED4111A7D}" type="slidenum">
              <a:rPr lang="en-US" altLang="zh-TW"/>
              <a:pPr eaLnBrk="1" hangingPunct="1"/>
              <a:t>2</a:t>
            </a:fld>
            <a:endParaRPr lang="en-US" altLang="zh-TW"/>
          </a:p>
        </p:txBody>
      </p:sp>
      <p:sp>
        <p:nvSpPr>
          <p:cNvPr id="22531" name="Rectangle 1026">
            <a:extLst>
              <a:ext uri="{FF2B5EF4-FFF2-40B4-BE49-F238E27FC236}">
                <a16:creationId xmlns:a16="http://schemas.microsoft.com/office/drawing/2014/main" id="{49D065F8-8481-485F-90D5-8D493EA9AECD}"/>
              </a:ext>
            </a:extLst>
          </p:cNvPr>
          <p:cNvSpPr>
            <a:spLocks noGrp="1" noRot="1" noChangeAspect="1" noChangeArrowheads="1" noTextEdit="1"/>
          </p:cNvSpPr>
          <p:nvPr>
            <p:ph type="sldImg"/>
          </p:nvPr>
        </p:nvSpPr>
        <p:spPr>
          <a:solidFill>
            <a:srgbClr val="FFFFFF"/>
          </a:solidFill>
          <a:ln/>
        </p:spPr>
      </p:sp>
      <p:sp>
        <p:nvSpPr>
          <p:cNvPr id="22532" name="Rectangle 1027">
            <a:extLst>
              <a:ext uri="{FF2B5EF4-FFF2-40B4-BE49-F238E27FC236}">
                <a16:creationId xmlns:a16="http://schemas.microsoft.com/office/drawing/2014/main" id="{358D57C5-86C7-4A5A-B529-F3660BF5FAD3}"/>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949919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31">
            <a:extLst>
              <a:ext uri="{FF2B5EF4-FFF2-40B4-BE49-F238E27FC236}">
                <a16:creationId xmlns:a16="http://schemas.microsoft.com/office/drawing/2014/main" id="{C2DBE4E0-1573-4244-B59B-5AA45E061F15}"/>
              </a:ext>
            </a:extLst>
          </p:cNvPr>
          <p:cNvSpPr>
            <a:spLocks noGrp="1" noChangeArrowheads="1"/>
          </p:cNvSpPr>
          <p:nvPr>
            <p:ph type="sldNum" sz="quarter" idx="5"/>
          </p:nvPr>
        </p:nvSpPr>
        <p:spPr>
          <a:noFill/>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98B94A83-8BE3-4715-AB8D-36DF7611FE1B}" type="slidenum">
              <a:rPr lang="en-US" altLang="zh-TW"/>
              <a:pPr eaLnBrk="1" hangingPunct="1"/>
              <a:t>3</a:t>
            </a:fld>
            <a:endParaRPr lang="en-US" altLang="zh-TW"/>
          </a:p>
        </p:txBody>
      </p:sp>
      <p:sp>
        <p:nvSpPr>
          <p:cNvPr id="23555" name="Rectangle 2">
            <a:extLst>
              <a:ext uri="{FF2B5EF4-FFF2-40B4-BE49-F238E27FC236}">
                <a16:creationId xmlns:a16="http://schemas.microsoft.com/office/drawing/2014/main" id="{B971A222-5484-455A-A016-7E52935B5F4D}"/>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FEC55B02-65BC-4237-863E-28CD29A56D63}"/>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727390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31">
            <a:extLst>
              <a:ext uri="{FF2B5EF4-FFF2-40B4-BE49-F238E27FC236}">
                <a16:creationId xmlns:a16="http://schemas.microsoft.com/office/drawing/2014/main" id="{463C0B24-20A4-4928-B836-3CF12B4EE2D6}"/>
              </a:ext>
            </a:extLst>
          </p:cNvPr>
          <p:cNvSpPr>
            <a:spLocks noGrp="1" noChangeArrowheads="1"/>
          </p:cNvSpPr>
          <p:nvPr>
            <p:ph type="sldNum" sz="quarter" idx="5"/>
          </p:nvPr>
        </p:nvSpPr>
        <p:spPr>
          <a:noFill/>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0F8FD3D7-322D-44C1-865E-A74734D51383}" type="slidenum">
              <a:rPr lang="en-US" altLang="zh-TW"/>
              <a:pPr eaLnBrk="1" hangingPunct="1"/>
              <a:t>4</a:t>
            </a:fld>
            <a:endParaRPr lang="en-US" altLang="zh-TW"/>
          </a:p>
        </p:txBody>
      </p:sp>
      <p:sp>
        <p:nvSpPr>
          <p:cNvPr id="24579" name="Rectangle 2">
            <a:extLst>
              <a:ext uri="{FF2B5EF4-FFF2-40B4-BE49-F238E27FC236}">
                <a16:creationId xmlns:a16="http://schemas.microsoft.com/office/drawing/2014/main" id="{F72F69C7-F9CF-48F1-9FA2-395E60D8883C}"/>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B8E6A203-9B5F-40D7-AA6B-89EBD6075346}"/>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4493384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31">
            <a:extLst>
              <a:ext uri="{FF2B5EF4-FFF2-40B4-BE49-F238E27FC236}">
                <a16:creationId xmlns:a16="http://schemas.microsoft.com/office/drawing/2014/main" id="{1D6B7CB2-AD49-46BC-B630-BF360F45EE60}"/>
              </a:ext>
            </a:extLst>
          </p:cNvPr>
          <p:cNvSpPr>
            <a:spLocks noGrp="1" noChangeArrowheads="1"/>
          </p:cNvSpPr>
          <p:nvPr>
            <p:ph type="sldNum" sz="quarter" idx="5"/>
          </p:nvPr>
        </p:nvSpPr>
        <p:spPr>
          <a:noFill/>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533193D9-DE99-4CB9-8536-7A156E239377}" type="slidenum">
              <a:rPr lang="en-US" altLang="zh-TW"/>
              <a:pPr eaLnBrk="1" hangingPunct="1"/>
              <a:t>5</a:t>
            </a:fld>
            <a:endParaRPr lang="en-US" altLang="zh-TW"/>
          </a:p>
        </p:txBody>
      </p:sp>
      <p:sp>
        <p:nvSpPr>
          <p:cNvPr id="25603" name="Rectangle 2">
            <a:extLst>
              <a:ext uri="{FF2B5EF4-FFF2-40B4-BE49-F238E27FC236}">
                <a16:creationId xmlns:a16="http://schemas.microsoft.com/office/drawing/2014/main" id="{66DA1CE2-8E49-48DA-A91A-0B14444F82DC}"/>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4D65E217-09DE-41E0-B44B-C658752433F6}"/>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4301197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31">
            <a:extLst>
              <a:ext uri="{FF2B5EF4-FFF2-40B4-BE49-F238E27FC236}">
                <a16:creationId xmlns:a16="http://schemas.microsoft.com/office/drawing/2014/main" id="{B0AEEC18-0742-44F0-9EAD-1E30BE3AC20E}"/>
              </a:ext>
            </a:extLst>
          </p:cNvPr>
          <p:cNvSpPr>
            <a:spLocks noGrp="1" noChangeArrowheads="1"/>
          </p:cNvSpPr>
          <p:nvPr>
            <p:ph type="sldNum" sz="quarter" idx="5"/>
          </p:nvPr>
        </p:nvSpPr>
        <p:spPr>
          <a:noFill/>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E92A9BC0-1AA8-4BC1-9CEA-510C226EA735}" type="slidenum">
              <a:rPr lang="en-US" altLang="zh-TW"/>
              <a:pPr eaLnBrk="1" hangingPunct="1"/>
              <a:t>6</a:t>
            </a:fld>
            <a:endParaRPr lang="en-US" altLang="zh-TW"/>
          </a:p>
        </p:txBody>
      </p:sp>
      <p:sp>
        <p:nvSpPr>
          <p:cNvPr id="26627" name="Rectangle 2">
            <a:extLst>
              <a:ext uri="{FF2B5EF4-FFF2-40B4-BE49-F238E27FC236}">
                <a16:creationId xmlns:a16="http://schemas.microsoft.com/office/drawing/2014/main" id="{3EF5C236-B045-4B8D-B315-07EDF0281A8C}"/>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A5CB7CFF-0808-428E-A36B-0E29D346B105}"/>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452862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31">
            <a:extLst>
              <a:ext uri="{FF2B5EF4-FFF2-40B4-BE49-F238E27FC236}">
                <a16:creationId xmlns:a16="http://schemas.microsoft.com/office/drawing/2014/main" id="{BEBF3475-9E79-40C6-BD19-E1829692A62B}"/>
              </a:ext>
            </a:extLst>
          </p:cNvPr>
          <p:cNvSpPr>
            <a:spLocks noGrp="1" noChangeArrowheads="1"/>
          </p:cNvSpPr>
          <p:nvPr>
            <p:ph type="sldNum" sz="quarter" idx="5"/>
          </p:nvPr>
        </p:nvSpPr>
        <p:spPr>
          <a:noFill/>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033C9A85-8817-449A-A87E-8251AF53A670}" type="slidenum">
              <a:rPr lang="en-US" altLang="zh-TW"/>
              <a:pPr eaLnBrk="1" hangingPunct="1"/>
              <a:t>7</a:t>
            </a:fld>
            <a:endParaRPr lang="en-US" altLang="zh-TW"/>
          </a:p>
        </p:txBody>
      </p:sp>
      <p:sp>
        <p:nvSpPr>
          <p:cNvPr id="28675" name="Rectangle 2">
            <a:extLst>
              <a:ext uri="{FF2B5EF4-FFF2-40B4-BE49-F238E27FC236}">
                <a16:creationId xmlns:a16="http://schemas.microsoft.com/office/drawing/2014/main" id="{49714916-E205-443D-8A95-50EA1A886037}"/>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21135524-4884-42E8-820B-B232C70E7E4D}"/>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31915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31">
            <a:extLst>
              <a:ext uri="{FF2B5EF4-FFF2-40B4-BE49-F238E27FC236}">
                <a16:creationId xmlns:a16="http://schemas.microsoft.com/office/drawing/2014/main" id="{52325C44-81BB-45D5-A7EA-B5C93F3FDE02}"/>
              </a:ext>
            </a:extLst>
          </p:cNvPr>
          <p:cNvSpPr>
            <a:spLocks noGrp="1" noChangeArrowheads="1"/>
          </p:cNvSpPr>
          <p:nvPr>
            <p:ph type="sldNum" sz="quarter" idx="5"/>
          </p:nvPr>
        </p:nvSpPr>
        <p:spPr>
          <a:noFill/>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3875EEBB-6344-4005-B413-BD969FFD53F4}" type="slidenum">
              <a:rPr lang="en-US" altLang="zh-TW"/>
              <a:pPr eaLnBrk="1" hangingPunct="1"/>
              <a:t>8</a:t>
            </a:fld>
            <a:endParaRPr lang="en-US" altLang="zh-TW"/>
          </a:p>
        </p:txBody>
      </p:sp>
      <p:sp>
        <p:nvSpPr>
          <p:cNvPr id="29699" name="Rectangle 2">
            <a:extLst>
              <a:ext uri="{FF2B5EF4-FFF2-40B4-BE49-F238E27FC236}">
                <a16:creationId xmlns:a16="http://schemas.microsoft.com/office/drawing/2014/main" id="{E5958825-6B03-414B-8FF5-CA1062A22838}"/>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6AACB4B4-F91D-4F41-99D6-5E17F44FFF4D}"/>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805813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31">
            <a:extLst>
              <a:ext uri="{FF2B5EF4-FFF2-40B4-BE49-F238E27FC236}">
                <a16:creationId xmlns:a16="http://schemas.microsoft.com/office/drawing/2014/main" id="{D463E0C5-8C30-408B-8EFE-5067420472AC}"/>
              </a:ext>
            </a:extLst>
          </p:cNvPr>
          <p:cNvSpPr>
            <a:spLocks noGrp="1" noChangeArrowheads="1"/>
          </p:cNvSpPr>
          <p:nvPr>
            <p:ph type="sldNum" sz="quarter" idx="5"/>
          </p:nvPr>
        </p:nvSpPr>
        <p:spPr>
          <a:noFill/>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BB0CFA12-046D-4A46-9D2C-726A1A281685}" type="slidenum">
              <a:rPr lang="en-US" altLang="zh-TW"/>
              <a:pPr eaLnBrk="1" hangingPunct="1"/>
              <a:t>9</a:t>
            </a:fld>
            <a:endParaRPr lang="en-US" altLang="zh-TW"/>
          </a:p>
        </p:txBody>
      </p:sp>
      <p:sp>
        <p:nvSpPr>
          <p:cNvPr id="31747" name="Rectangle 2">
            <a:extLst>
              <a:ext uri="{FF2B5EF4-FFF2-40B4-BE49-F238E27FC236}">
                <a16:creationId xmlns:a16="http://schemas.microsoft.com/office/drawing/2014/main" id="{95A9CA64-869E-43C6-86A1-B58A360BD0D8}"/>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5C983B1E-0771-4AC4-9EFE-1F170EF6D4C6}"/>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070436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4FD60527-74E3-4574-BCA3-BD88F51D9821}"/>
              </a:ext>
            </a:extLst>
          </p:cNvPr>
          <p:cNvGrpSpPr>
            <a:grpSpLocks/>
          </p:cNvGrpSpPr>
          <p:nvPr/>
        </p:nvGrpSpPr>
        <p:grpSpPr bwMode="auto">
          <a:xfrm>
            <a:off x="0" y="-30163"/>
            <a:ext cx="9067800" cy="6889751"/>
            <a:chOff x="0" y="-30477"/>
            <a:chExt cx="9067800" cy="6889273"/>
          </a:xfrm>
        </p:grpSpPr>
        <p:cxnSp>
          <p:nvCxnSpPr>
            <p:cNvPr id="5" name="Straight Connector 4">
              <a:extLst>
                <a:ext uri="{FF2B5EF4-FFF2-40B4-BE49-F238E27FC236}">
                  <a16:creationId xmlns:a16="http://schemas.microsoft.com/office/drawing/2014/main" id="{A752EE60-10A9-40D4-976F-2A7717AC9B31}"/>
                </a:ext>
              </a:extLst>
            </p:cNvPr>
            <p:cNvCxnSpPr/>
            <p:nvPr/>
          </p:nvCxnSpPr>
          <p:spPr>
            <a:xfrm rot="16200000" flipH="1">
              <a:off x="-1447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991400DD-2C38-4214-B6B0-9E4ED38E6EDE}"/>
                </a:ext>
              </a:extLst>
            </p:cNvPr>
            <p:cNvCxnSpPr/>
            <p:nvPr/>
          </p:nvCxnSpPr>
          <p:spPr>
            <a:xfrm rot="16200000" flipH="1">
              <a:off x="-16380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21852E36-4114-4AA6-AF11-9E82301E1F79}"/>
                </a:ext>
              </a:extLst>
            </p:cNvPr>
            <p:cNvCxnSpPr/>
            <p:nvPr/>
          </p:nvCxnSpPr>
          <p:spPr>
            <a:xfrm rot="5400000">
              <a:off x="-14856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CCC873A3-C12C-4414-9B78-4194A5D893D5}"/>
                </a:ext>
              </a:extLst>
            </p:cNvPr>
            <p:cNvCxnSpPr/>
            <p:nvPr/>
          </p:nvCxnSpPr>
          <p:spPr>
            <a:xfrm rot="5400000">
              <a:off x="-32382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894F394-186D-4F6E-814A-1B7108FF076F}"/>
                </a:ext>
              </a:extLst>
            </p:cNvPr>
            <p:cNvCxnSpPr/>
            <p:nvPr/>
          </p:nvCxnSpPr>
          <p:spPr>
            <a:xfrm rot="16200000" flipH="1">
              <a:off x="-33144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3134C6-F662-421A-BD1B-74928F3F771F}"/>
                </a:ext>
              </a:extLst>
            </p:cNvPr>
            <p:cNvCxnSpPr/>
            <p:nvPr/>
          </p:nvCxnSpPr>
          <p:spPr>
            <a:xfrm rot="16200000" flipH="1">
              <a:off x="-1371362" y="2971246"/>
              <a:ext cx="6857524"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A61406F-6A81-4E28-B40F-F086E041CDF0}"/>
                </a:ext>
              </a:extLst>
            </p:cNvPr>
            <p:cNvCxnSpPr/>
            <p:nvPr/>
          </p:nvCxnSpPr>
          <p:spPr>
            <a:xfrm rot="16200000" flipH="1">
              <a:off x="-2819162"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3E5E8C9-0498-443C-B9BB-B98019F34689}"/>
                </a:ext>
              </a:extLst>
            </p:cNvPr>
            <p:cNvCxnSpPr/>
            <p:nvPr/>
          </p:nvCxnSpPr>
          <p:spPr>
            <a:xfrm rot="5400000">
              <a:off x="-2704862"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3D8C99F-26C5-46EC-8769-C09C24B721DF}"/>
                </a:ext>
              </a:extLst>
            </p:cNvPr>
            <p:cNvCxnSpPr/>
            <p:nvPr/>
          </p:nvCxnSpPr>
          <p:spPr>
            <a:xfrm rot="16200000" flipH="1">
              <a:off x="-2133362"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A38E2B8-F2F8-48C1-BCCC-C27D80AEA057}"/>
                </a:ext>
              </a:extLst>
            </p:cNvPr>
            <p:cNvCxnSpPr/>
            <p:nvPr/>
          </p:nvCxnSpPr>
          <p:spPr>
            <a:xfrm rot="16200000" flipH="1">
              <a:off x="-31239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C7A0DBD-1662-4A91-8B46-9C0E0FB6BDDF}"/>
                </a:ext>
              </a:extLst>
            </p:cNvPr>
            <p:cNvCxnSpPr/>
            <p:nvPr/>
          </p:nvCxnSpPr>
          <p:spPr>
            <a:xfrm rot="16200000" flipH="1">
              <a:off x="-1828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12AE213-9DD7-4A09-A8A2-AAA8D01F5B06}"/>
                </a:ext>
              </a:extLst>
            </p:cNvPr>
            <p:cNvCxnSpPr/>
            <p:nvPr/>
          </p:nvCxnSpPr>
          <p:spPr>
            <a:xfrm rot="16200000" flipH="1">
              <a:off x="-28191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05618AD-FCCB-4CD5-AC38-F4992FDAB325}"/>
                </a:ext>
              </a:extLst>
            </p:cNvPr>
            <p:cNvCxnSpPr/>
            <p:nvPr/>
          </p:nvCxnSpPr>
          <p:spPr>
            <a:xfrm rot="16200000" flipH="1">
              <a:off x="-2438162" y="3123646"/>
              <a:ext cx="6857524"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8417ABC-02A1-4157-A51C-59807974C3AE}"/>
                </a:ext>
              </a:extLst>
            </p:cNvPr>
            <p:cNvCxnSpPr/>
            <p:nvPr/>
          </p:nvCxnSpPr>
          <p:spPr>
            <a:xfrm rot="5400000">
              <a:off x="-1731724"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22043F1-49B5-47A6-93B3-456DEDAE42B7}"/>
                </a:ext>
              </a:extLst>
            </p:cNvPr>
            <p:cNvCxnSpPr/>
            <p:nvPr/>
          </p:nvCxnSpPr>
          <p:spPr>
            <a:xfrm rot="5400000">
              <a:off x="-1141968"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5655F86-AC58-470B-9997-2429D6F86FA7}"/>
                </a:ext>
              </a:extLst>
            </p:cNvPr>
            <p:cNvCxnSpPr/>
            <p:nvPr/>
          </p:nvCxnSpPr>
          <p:spPr>
            <a:xfrm rot="5400000">
              <a:off x="-9141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BB9A2CA-D393-4767-A74C-1E01966485CE}"/>
                </a:ext>
              </a:extLst>
            </p:cNvPr>
            <p:cNvCxnSpPr/>
            <p:nvPr/>
          </p:nvCxnSpPr>
          <p:spPr>
            <a:xfrm rot="5400000">
              <a:off x="-1855549"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8D7BDB0-EB4B-45B5-9FFC-1A5524F123DD}"/>
                </a:ext>
              </a:extLst>
            </p:cNvPr>
            <p:cNvCxnSpPr/>
            <p:nvPr/>
          </p:nvCxnSpPr>
          <p:spPr>
            <a:xfrm rot="16200000" flipH="1">
              <a:off x="-26429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7978399B-CD70-4B69-9679-636BCDBC0B1E}"/>
                </a:ext>
              </a:extLst>
            </p:cNvPr>
            <p:cNvCxnSpPr/>
            <p:nvPr/>
          </p:nvCxnSpPr>
          <p:spPr>
            <a:xfrm rot="16200000" flipH="1">
              <a:off x="-1953974" y="3325258"/>
              <a:ext cx="6857524" cy="206375"/>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99E64B7-1C14-4B93-9EC4-041156B0A820}"/>
                </a:ext>
              </a:extLst>
            </p:cNvPr>
            <p:cNvCxnSpPr/>
            <p:nvPr/>
          </p:nvCxnSpPr>
          <p:spPr>
            <a:xfrm rot="16200000" flipH="1">
              <a:off x="-23619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92FBBD5-CFF9-4A53-8DD3-8124779BF8B8}"/>
                </a:ext>
              </a:extLst>
            </p:cNvPr>
            <p:cNvCxnSpPr/>
            <p:nvPr/>
          </p:nvCxnSpPr>
          <p:spPr>
            <a:xfrm rot="16200000" flipH="1">
              <a:off x="-21333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A3E4EF4-ECFA-4068-AFD9-EA54E6F72372}"/>
                </a:ext>
              </a:extLst>
            </p:cNvPr>
            <p:cNvCxnSpPr/>
            <p:nvPr/>
          </p:nvCxnSpPr>
          <p:spPr>
            <a:xfrm rot="16200000" flipH="1">
              <a:off x="106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F56353C-668B-4EE5-B21B-6E813318D2D4}"/>
                </a:ext>
              </a:extLst>
            </p:cNvPr>
            <p:cNvCxnSpPr/>
            <p:nvPr/>
          </p:nvCxnSpPr>
          <p:spPr>
            <a:xfrm rot="16200000" flipH="1">
              <a:off x="876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9366B1A-118B-4557-9928-DC9969109DA1}"/>
                </a:ext>
              </a:extLst>
            </p:cNvPr>
            <p:cNvCxnSpPr/>
            <p:nvPr/>
          </p:nvCxnSpPr>
          <p:spPr>
            <a:xfrm rot="5400000">
              <a:off x="1028938" y="3237946"/>
              <a:ext cx="6857524"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196A388D-F756-453E-AA5E-7A9EA67AF616}"/>
                </a:ext>
              </a:extLst>
            </p:cNvPr>
            <p:cNvCxnSpPr/>
            <p:nvPr/>
          </p:nvCxnSpPr>
          <p:spPr>
            <a:xfrm rot="5400000">
              <a:off x="-7236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1DD86F3-4C81-4F0A-92E8-9A5533DED62C}"/>
                </a:ext>
              </a:extLst>
            </p:cNvPr>
            <p:cNvCxnSpPr/>
            <p:nvPr/>
          </p:nvCxnSpPr>
          <p:spPr>
            <a:xfrm rot="16200000" flipH="1">
              <a:off x="-7998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4D14D463-F34B-4198-8AE1-1684D4B92899}"/>
                </a:ext>
              </a:extLst>
            </p:cNvPr>
            <p:cNvCxnSpPr/>
            <p:nvPr/>
          </p:nvCxnSpPr>
          <p:spPr>
            <a:xfrm rot="5400000">
              <a:off x="-152161"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4CC4A38-DBD0-41E8-B771-FFD5B7DF8F87}"/>
                </a:ext>
              </a:extLst>
            </p:cNvPr>
            <p:cNvCxnSpPr/>
            <p:nvPr/>
          </p:nvCxnSpPr>
          <p:spPr>
            <a:xfrm rot="16200000" flipH="1">
              <a:off x="-304562" y="3199846"/>
              <a:ext cx="6857524"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70028F1-D6A9-42F6-AC53-5A5AFD8178FD}"/>
                </a:ext>
              </a:extLst>
            </p:cNvPr>
            <p:cNvCxnSpPr/>
            <p:nvPr/>
          </p:nvCxnSpPr>
          <p:spPr>
            <a:xfrm rot="5400000">
              <a:off x="-190262"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D2F06D0A-2B1D-423C-A84E-1604001C5892}"/>
                </a:ext>
              </a:extLst>
            </p:cNvPr>
            <p:cNvCxnSpPr/>
            <p:nvPr/>
          </p:nvCxnSpPr>
          <p:spPr>
            <a:xfrm rot="16200000" flipH="1">
              <a:off x="381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BE432E4-C952-48BE-83FE-9BE65B1915AD}"/>
                </a:ext>
              </a:extLst>
            </p:cNvPr>
            <p:cNvCxnSpPr/>
            <p:nvPr/>
          </p:nvCxnSpPr>
          <p:spPr>
            <a:xfrm rot="16200000" flipH="1">
              <a:off x="-6093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D04AE33-15A5-42FB-B552-6A7257503C04}"/>
                </a:ext>
              </a:extLst>
            </p:cNvPr>
            <p:cNvCxnSpPr/>
            <p:nvPr/>
          </p:nvCxnSpPr>
          <p:spPr>
            <a:xfrm rot="16200000" flipH="1">
              <a:off x="6860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AC41F3F-C35A-4444-8923-B822B69293E1}"/>
                </a:ext>
              </a:extLst>
            </p:cNvPr>
            <p:cNvCxnSpPr/>
            <p:nvPr/>
          </p:nvCxnSpPr>
          <p:spPr>
            <a:xfrm rot="16200000" flipH="1">
              <a:off x="-3045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9C0F1AF-F6A8-489E-9C5A-06B44489418E}"/>
                </a:ext>
              </a:extLst>
            </p:cNvPr>
            <p:cNvCxnSpPr/>
            <p:nvPr/>
          </p:nvCxnSpPr>
          <p:spPr>
            <a:xfrm rot="5400000">
              <a:off x="-1028462"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4C17B55-FE07-4DE2-AD23-F51BAABD4FDA}"/>
                </a:ext>
              </a:extLst>
            </p:cNvPr>
            <p:cNvCxnSpPr/>
            <p:nvPr/>
          </p:nvCxnSpPr>
          <p:spPr>
            <a:xfrm rot="5400000">
              <a:off x="782876"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1F955DA2-E056-46AE-A346-CDC9C1CF5661}"/>
                </a:ext>
              </a:extLst>
            </p:cNvPr>
            <p:cNvCxnSpPr/>
            <p:nvPr/>
          </p:nvCxnSpPr>
          <p:spPr>
            <a:xfrm rot="5400000">
              <a:off x="13726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4094BA1A-746E-4986-8961-2A07B89A887B}"/>
                </a:ext>
              </a:extLst>
            </p:cNvPr>
            <p:cNvCxnSpPr/>
            <p:nvPr/>
          </p:nvCxnSpPr>
          <p:spPr>
            <a:xfrm rot="5400000">
              <a:off x="1600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1FD5234-C5DB-44E3-A2BF-542909BEAA53}"/>
                </a:ext>
              </a:extLst>
            </p:cNvPr>
            <p:cNvCxnSpPr/>
            <p:nvPr/>
          </p:nvCxnSpPr>
          <p:spPr>
            <a:xfrm rot="5400000">
              <a:off x="659051"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267CCD9A-7809-4D8E-ADC7-2D5F9CB74098}"/>
                </a:ext>
              </a:extLst>
            </p:cNvPr>
            <p:cNvCxnSpPr/>
            <p:nvPr/>
          </p:nvCxnSpPr>
          <p:spPr>
            <a:xfrm rot="16200000" flipH="1">
              <a:off x="-1283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1BCBF12-A687-4F3F-8619-9A5A43D22CC6}"/>
                </a:ext>
              </a:extLst>
            </p:cNvPr>
            <p:cNvCxnSpPr/>
            <p:nvPr/>
          </p:nvCxnSpPr>
          <p:spPr>
            <a:xfrm rot="16200000" flipH="1">
              <a:off x="560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84AA078E-002E-4A1A-B847-28AA93322422}"/>
                </a:ext>
              </a:extLst>
            </p:cNvPr>
            <p:cNvCxnSpPr/>
            <p:nvPr/>
          </p:nvCxnSpPr>
          <p:spPr>
            <a:xfrm rot="16200000" flipH="1">
              <a:off x="152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04CD100B-55BE-4E9D-A643-4309BD987BA4}"/>
                </a:ext>
              </a:extLst>
            </p:cNvPr>
            <p:cNvCxnSpPr/>
            <p:nvPr/>
          </p:nvCxnSpPr>
          <p:spPr>
            <a:xfrm rot="16200000" flipH="1">
              <a:off x="381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CBDDA037-B496-4492-B971-6C4D49896E80}"/>
                </a:ext>
              </a:extLst>
            </p:cNvPr>
            <p:cNvCxnSpPr/>
            <p:nvPr/>
          </p:nvCxnSpPr>
          <p:spPr>
            <a:xfrm rot="16200000" flipH="1">
              <a:off x="27434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3EF1EC02-1473-4DB2-B24B-43C2F3CA3451}"/>
                </a:ext>
              </a:extLst>
            </p:cNvPr>
            <p:cNvCxnSpPr/>
            <p:nvPr/>
          </p:nvCxnSpPr>
          <p:spPr>
            <a:xfrm rot="16200000" flipH="1">
              <a:off x="20957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8ED15DA5-3301-4ACA-A0C5-6BE369EE45B1}"/>
                </a:ext>
              </a:extLst>
            </p:cNvPr>
            <p:cNvCxnSpPr/>
            <p:nvPr/>
          </p:nvCxnSpPr>
          <p:spPr>
            <a:xfrm rot="5400000">
              <a:off x="27053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2F318B7-502D-4C01-8C7F-0B949BD05944}"/>
                </a:ext>
              </a:extLst>
            </p:cNvPr>
            <p:cNvCxnSpPr/>
            <p:nvPr/>
          </p:nvCxnSpPr>
          <p:spPr>
            <a:xfrm rot="5400000">
              <a:off x="1829038" y="3276046"/>
              <a:ext cx="6857524"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E78D8E6-E2C4-430A-907D-716D9E9E687C}"/>
                </a:ext>
              </a:extLst>
            </p:cNvPr>
            <p:cNvCxnSpPr/>
            <p:nvPr/>
          </p:nvCxnSpPr>
          <p:spPr>
            <a:xfrm rot="16200000" flipH="1">
              <a:off x="10670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07CF7D64-2CAC-4C88-BBA3-754BB189F54B}"/>
                </a:ext>
              </a:extLst>
            </p:cNvPr>
            <p:cNvCxnSpPr/>
            <p:nvPr/>
          </p:nvCxnSpPr>
          <p:spPr>
            <a:xfrm rot="16200000" flipH="1">
              <a:off x="2362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52A6446-EBD5-4964-AB87-21F83B2F2792}"/>
                </a:ext>
              </a:extLst>
            </p:cNvPr>
            <p:cNvCxnSpPr/>
            <p:nvPr/>
          </p:nvCxnSpPr>
          <p:spPr>
            <a:xfrm rot="5400000">
              <a:off x="2646601" y="2722008"/>
              <a:ext cx="6857524"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F796ED65-EF78-4048-829D-5885B7F7AB9E}"/>
                </a:ext>
              </a:extLst>
            </p:cNvPr>
            <p:cNvCxnSpPr/>
            <p:nvPr/>
          </p:nvCxnSpPr>
          <p:spPr>
            <a:xfrm rot="5400000">
              <a:off x="30490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C936C7ED-04DD-4477-AFBF-96401B0B603E}"/>
                </a:ext>
              </a:extLst>
            </p:cNvPr>
            <p:cNvCxnSpPr/>
            <p:nvPr/>
          </p:nvCxnSpPr>
          <p:spPr>
            <a:xfrm rot="5400000">
              <a:off x="2895838"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9EF16409-8E58-4CE5-B978-E598679FFF5E}"/>
                </a:ext>
              </a:extLst>
            </p:cNvPr>
            <p:cNvCxnSpPr/>
            <p:nvPr/>
          </p:nvCxnSpPr>
          <p:spPr>
            <a:xfrm rot="5400000">
              <a:off x="2389426"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5C57F3D3-817C-4061-8D08-ED0C280B231C}"/>
                </a:ext>
              </a:extLst>
            </p:cNvPr>
            <p:cNvCxnSpPr/>
            <p:nvPr/>
          </p:nvCxnSpPr>
          <p:spPr>
            <a:xfrm rot="16200000" flipH="1">
              <a:off x="22370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A5E79AC6-8D56-4EFD-A6F5-BE69ECE93B0A}"/>
                </a:ext>
              </a:extLst>
            </p:cNvPr>
            <p:cNvCxnSpPr/>
            <p:nvPr/>
          </p:nvCxnSpPr>
          <p:spPr>
            <a:xfrm rot="16200000" flipH="1">
              <a:off x="17528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C7E11386-3E3D-46B6-9D27-8BEEB753CEC2}"/>
                </a:ext>
              </a:extLst>
            </p:cNvPr>
            <p:cNvCxnSpPr/>
            <p:nvPr/>
          </p:nvCxnSpPr>
          <p:spPr>
            <a:xfrm rot="16200000" flipH="1">
              <a:off x="19814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9B6A9995-6E53-4B97-A94D-74D3083C44A7}"/>
                </a:ext>
              </a:extLst>
            </p:cNvPr>
            <p:cNvCxnSpPr/>
            <p:nvPr/>
          </p:nvCxnSpPr>
          <p:spPr>
            <a:xfrm rot="5400000">
              <a:off x="3467338"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ADF23240-CD51-4196-83BB-49D95D3C6884}"/>
                </a:ext>
              </a:extLst>
            </p:cNvPr>
            <p:cNvCxnSpPr/>
            <p:nvPr/>
          </p:nvCxnSpPr>
          <p:spPr>
            <a:xfrm rot="16200000" flipH="1">
              <a:off x="3467338"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0DE5FD20-F35C-4C47-B684-B4C4AFE33C32}"/>
                </a:ext>
              </a:extLst>
            </p:cNvPr>
            <p:cNvCxnSpPr/>
            <p:nvPr/>
          </p:nvCxnSpPr>
          <p:spPr>
            <a:xfrm rot="5400000">
              <a:off x="4038839"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BFED2AA2-1EBD-4B77-A939-D83ECF309F91}"/>
                </a:ext>
              </a:extLst>
            </p:cNvPr>
            <p:cNvCxnSpPr/>
            <p:nvPr/>
          </p:nvCxnSpPr>
          <p:spPr>
            <a:xfrm rot="16200000" flipH="1">
              <a:off x="3886438"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DCD4131-ED9B-45DC-87EA-1A32779A6025}"/>
                </a:ext>
              </a:extLst>
            </p:cNvPr>
            <p:cNvCxnSpPr/>
            <p:nvPr/>
          </p:nvCxnSpPr>
          <p:spPr>
            <a:xfrm rot="5400000">
              <a:off x="4000738"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1863412A-069F-43D8-8854-D8A67F5E07D9}"/>
                </a:ext>
              </a:extLst>
            </p:cNvPr>
            <p:cNvCxnSpPr/>
            <p:nvPr/>
          </p:nvCxnSpPr>
          <p:spPr>
            <a:xfrm rot="16200000" flipH="1">
              <a:off x="4572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6174E68B-B9C5-4A4B-83F6-46741489B96F}"/>
                </a:ext>
              </a:extLst>
            </p:cNvPr>
            <p:cNvCxnSpPr/>
            <p:nvPr/>
          </p:nvCxnSpPr>
          <p:spPr>
            <a:xfrm rot="16200000" flipH="1">
              <a:off x="37340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F13FB001-610E-4DC8-94F6-CAFA08893CC0}"/>
                </a:ext>
              </a:extLst>
            </p:cNvPr>
            <p:cNvCxnSpPr/>
            <p:nvPr/>
          </p:nvCxnSpPr>
          <p:spPr>
            <a:xfrm rot="5400000">
              <a:off x="3619738"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34E97C7-E8D2-4E38-BEFC-1ABAF51189DA}"/>
                </a:ext>
              </a:extLst>
            </p:cNvPr>
            <p:cNvCxnSpPr/>
            <p:nvPr/>
          </p:nvCxnSpPr>
          <p:spPr>
            <a:xfrm rot="16200000" flipH="1">
              <a:off x="42150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D1EC3DD2-3588-4573-AF6C-15E0D9868B90}"/>
                </a:ext>
              </a:extLst>
            </p:cNvPr>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7F013E48-9AB3-4062-B7ED-E1CBA5A6145A}"/>
                </a:ext>
              </a:extLst>
            </p:cNvPr>
            <p:cNvCxnSpPr/>
            <p:nvPr/>
          </p:nvCxnSpPr>
          <p:spPr>
            <a:xfrm rot="16200000" flipH="1">
              <a:off x="4343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D3324AFE-1F9B-461C-9170-80F84C37CD5F}"/>
                </a:ext>
              </a:extLst>
            </p:cNvPr>
            <p:cNvCxnSpPr/>
            <p:nvPr/>
          </p:nvCxnSpPr>
          <p:spPr>
            <a:xfrm rot="16200000" flipH="1">
              <a:off x="4572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5801F71-EE75-46E5-AEC5-053062FF2127}"/>
                </a:ext>
              </a:extLst>
            </p:cNvPr>
            <p:cNvCxnSpPr/>
            <p:nvPr/>
          </p:nvCxnSpPr>
          <p:spPr>
            <a:xfrm rot="16200000" flipH="1">
              <a:off x="5258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0F14AA55-E33E-46CA-8269-609C4EE4AC6B}"/>
                </a:ext>
              </a:extLst>
            </p:cNvPr>
            <p:cNvCxnSpPr/>
            <p:nvPr/>
          </p:nvCxnSpPr>
          <p:spPr>
            <a:xfrm rot="16200000" flipH="1">
              <a:off x="5067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2DDBD64F-C56D-4EBB-98A8-3DC3D0D6D575}"/>
                </a:ext>
              </a:extLst>
            </p:cNvPr>
            <p:cNvCxnSpPr/>
            <p:nvPr/>
          </p:nvCxnSpPr>
          <p:spPr>
            <a:xfrm rot="5400000">
              <a:off x="5219938"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628531F2-6BEB-47CC-B861-191FF4EC548A}"/>
                </a:ext>
              </a:extLst>
            </p:cNvPr>
            <p:cNvCxnSpPr/>
            <p:nvPr/>
          </p:nvCxnSpPr>
          <p:spPr>
            <a:xfrm rot="16200000" flipH="1">
              <a:off x="487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6249FCE2-6508-4F8D-8E97-270F704FDE11}"/>
                </a:ext>
              </a:extLst>
            </p:cNvPr>
            <p:cNvCxnSpPr/>
            <p:nvPr/>
          </p:nvCxnSpPr>
          <p:spPr>
            <a:xfrm rot="5400000">
              <a:off x="5528707" y="3318116"/>
              <a:ext cx="6887685"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4F6E71AC-3624-49E6-B19E-F32688AF7643}"/>
                </a:ext>
              </a:extLst>
            </p:cNvPr>
            <p:cNvCxnSpPr/>
            <p:nvPr/>
          </p:nvCxnSpPr>
          <p:spPr>
            <a:xfrm rot="5400000">
              <a:off x="4850051" y="3226833"/>
              <a:ext cx="6857524"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2ADBC254-993F-4C1C-98A4-C1DD22EFA690}"/>
                </a:ext>
              </a:extLst>
            </p:cNvPr>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9BC3FFE5-6413-4C13-9887-A2533B968572}"/>
                </a:ext>
              </a:extLst>
            </p:cNvPr>
            <p:cNvCxnSpPr/>
            <p:nvPr/>
          </p:nvCxnSpPr>
          <p:spPr>
            <a:xfrm rot="5400000">
              <a:off x="5562839" y="3428446"/>
              <a:ext cx="6857524"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23BA77F3-5C1A-46C6-B421-9508B7E2C1D3}"/>
                </a:ext>
              </a:extLst>
            </p:cNvPr>
            <p:cNvCxnSpPr/>
            <p:nvPr/>
          </p:nvCxnSpPr>
          <p:spPr>
            <a:xfrm rot="5400000">
              <a:off x="2552938" y="3390346"/>
              <a:ext cx="6857524"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ACD11461-EDA2-45B2-BD2B-6FCB0A492085}"/>
                </a:ext>
              </a:extLst>
            </p:cNvPr>
            <p:cNvCxnSpPr/>
            <p:nvPr/>
          </p:nvCxnSpPr>
          <p:spPr>
            <a:xfrm rot="16200000" flipH="1">
              <a:off x="3048238" y="3352246"/>
              <a:ext cx="6857524"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E1628E35-913C-4E17-BC26-7A856165851A}"/>
                </a:ext>
              </a:extLst>
            </p:cNvPr>
            <p:cNvCxnSpPr/>
            <p:nvPr/>
          </p:nvCxnSpPr>
          <p:spPr>
            <a:xfrm rot="16200000" flipH="1">
              <a:off x="3238738" y="3237946"/>
              <a:ext cx="6857524"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28648EFE-92D1-4206-A86D-5A52391183ED}"/>
                </a:ext>
              </a:extLst>
            </p:cNvPr>
            <p:cNvCxnSpPr/>
            <p:nvPr/>
          </p:nvCxnSpPr>
          <p:spPr>
            <a:xfrm rot="5400000">
              <a:off x="2133838" y="3276046"/>
              <a:ext cx="6857524"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E891B9B9-4180-418F-845C-FAA11EB98333}"/>
                </a:ext>
              </a:extLst>
            </p:cNvPr>
            <p:cNvCxnSpPr/>
            <p:nvPr/>
          </p:nvCxnSpPr>
          <p:spPr>
            <a:xfrm rot="16200000" flipH="1">
              <a:off x="31482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00CF6656-C14A-4EE4-93A8-1CBA489E473D}"/>
                </a:ext>
              </a:extLst>
            </p:cNvPr>
            <p:cNvCxnSpPr/>
            <p:nvPr/>
          </p:nvCxnSpPr>
          <p:spPr>
            <a:xfrm rot="5400000">
              <a:off x="37721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084E529C-F6E5-4B0E-8FD3-7442F2CB4210}"/>
                </a:ext>
              </a:extLst>
            </p:cNvPr>
            <p:cNvCxnSpPr/>
            <p:nvPr/>
          </p:nvCxnSpPr>
          <p:spPr>
            <a:xfrm rot="5400000">
              <a:off x="4229338" y="2933146"/>
              <a:ext cx="6857524"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DC640091-477E-42A0-86D0-3953DC299CD2}"/>
                </a:ext>
              </a:extLst>
            </p:cNvPr>
            <p:cNvCxnSpPr/>
            <p:nvPr/>
          </p:nvCxnSpPr>
          <p:spPr>
            <a:xfrm rot="16200000" flipH="1">
              <a:off x="1371044" y="3200640"/>
              <a:ext cx="6859112"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87">
            <a:extLst>
              <a:ext uri="{FF2B5EF4-FFF2-40B4-BE49-F238E27FC236}">
                <a16:creationId xmlns:a16="http://schemas.microsoft.com/office/drawing/2014/main" id="{C4F1930B-91C6-47B5-B76C-EBF4318AA928}"/>
              </a:ext>
            </a:extLst>
          </p:cNvPr>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nvGrpSpPr>
          <p:cNvPr id="89" name="Group 92">
            <a:extLst>
              <a:ext uri="{FF2B5EF4-FFF2-40B4-BE49-F238E27FC236}">
                <a16:creationId xmlns:a16="http://schemas.microsoft.com/office/drawing/2014/main" id="{9259171F-8FD4-48E6-8345-CFA3132C42E9}"/>
              </a:ext>
            </a:extLst>
          </p:cNvPr>
          <p:cNvGrpSpPr>
            <a:grpSpLocks/>
          </p:cNvGrpSpPr>
          <p:nvPr/>
        </p:nvGrpSpPr>
        <p:grpSpPr bwMode="auto">
          <a:xfrm>
            <a:off x="0" y="2057400"/>
            <a:ext cx="4802188" cy="2820988"/>
            <a:chOff x="0" y="2057400"/>
            <a:chExt cx="4801394" cy="2820988"/>
          </a:xfrm>
        </p:grpSpPr>
        <p:cxnSp>
          <p:nvCxnSpPr>
            <p:cNvPr id="90" name="Straight Connector 89">
              <a:extLst>
                <a:ext uri="{FF2B5EF4-FFF2-40B4-BE49-F238E27FC236}">
                  <a16:creationId xmlns:a16="http://schemas.microsoft.com/office/drawing/2014/main" id="{76A02D03-C877-463E-9B37-958E0FDA567A}"/>
                </a:ext>
              </a:extLst>
            </p:cNvPr>
            <p:cNvCxnSpPr/>
            <p:nvPr/>
          </p:nvCxnSpPr>
          <p:spPr>
            <a:xfrm>
              <a:off x="0" y="20574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BEDE62F0-05D4-4A25-85C4-0950322511E7}"/>
                </a:ext>
              </a:extLst>
            </p:cNvPr>
            <p:cNvCxnSpPr/>
            <p:nvPr/>
          </p:nvCxnSpPr>
          <p:spPr>
            <a:xfrm>
              <a:off x="0" y="48768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FABF6E79-5480-4F19-B597-2895E9DAA7D2}"/>
                </a:ext>
              </a:extLst>
            </p:cNvPr>
            <p:cNvCxnSpPr/>
            <p:nvPr/>
          </p:nvCxnSpPr>
          <p:spPr>
            <a:xfrm rot="5400000">
              <a:off x="3391694" y="3467100"/>
              <a:ext cx="2817812"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3" name="Date Placeholder 3">
            <a:extLst>
              <a:ext uri="{FF2B5EF4-FFF2-40B4-BE49-F238E27FC236}">
                <a16:creationId xmlns:a16="http://schemas.microsoft.com/office/drawing/2014/main" id="{55FA8C3A-871D-4913-B2E9-63D102ED3D6E}"/>
              </a:ext>
            </a:extLst>
          </p:cNvPr>
          <p:cNvSpPr>
            <a:spLocks noGrp="1"/>
          </p:cNvSpPr>
          <p:nvPr>
            <p:ph type="dt" sz="half" idx="10"/>
          </p:nvPr>
        </p:nvSpPr>
        <p:spPr/>
        <p:txBody>
          <a:bodyPr/>
          <a:lstStyle>
            <a:lvl1pPr>
              <a:defRPr/>
            </a:lvl1pPr>
          </a:lstStyle>
          <a:p>
            <a:pPr>
              <a:defRPr/>
            </a:pPr>
            <a:endParaRPr lang="en-US" altLang="zh-TW"/>
          </a:p>
        </p:txBody>
      </p:sp>
      <p:sp>
        <p:nvSpPr>
          <p:cNvPr id="94" name="Footer Placeholder 4">
            <a:extLst>
              <a:ext uri="{FF2B5EF4-FFF2-40B4-BE49-F238E27FC236}">
                <a16:creationId xmlns:a16="http://schemas.microsoft.com/office/drawing/2014/main" id="{9B76503D-C050-4FA9-B693-542662E2A14F}"/>
              </a:ext>
            </a:extLst>
          </p:cNvPr>
          <p:cNvSpPr>
            <a:spLocks noGrp="1"/>
          </p:cNvSpPr>
          <p:nvPr>
            <p:ph type="ftr" sz="quarter" idx="11"/>
          </p:nvPr>
        </p:nvSpPr>
        <p:spPr/>
        <p:txBody>
          <a:bodyPr/>
          <a:lstStyle>
            <a:lvl1pPr>
              <a:defRPr/>
            </a:lvl1pPr>
          </a:lstStyle>
          <a:p>
            <a:pPr>
              <a:defRPr/>
            </a:pPr>
            <a:endParaRPr lang="en-US" altLang="zh-TW"/>
          </a:p>
        </p:txBody>
      </p:sp>
      <p:sp>
        <p:nvSpPr>
          <p:cNvPr id="95" name="Slide Number Placeholder 5">
            <a:extLst>
              <a:ext uri="{FF2B5EF4-FFF2-40B4-BE49-F238E27FC236}">
                <a16:creationId xmlns:a16="http://schemas.microsoft.com/office/drawing/2014/main" id="{FFB967BA-7859-415F-ABDB-B80D3B3FEEBB}"/>
              </a:ext>
            </a:extLst>
          </p:cNvPr>
          <p:cNvSpPr>
            <a:spLocks noGrp="1"/>
          </p:cNvSpPr>
          <p:nvPr>
            <p:ph type="sldNum" sz="quarter" idx="12"/>
          </p:nvPr>
        </p:nvSpPr>
        <p:spPr/>
        <p:txBody>
          <a:bodyPr/>
          <a:lstStyle>
            <a:lvl1pPr>
              <a:defRPr/>
            </a:lvl1pPr>
          </a:lstStyle>
          <a:p>
            <a:fld id="{A0BD7CC4-1310-441A-A43E-9DEB7AB48E12}" type="slidenum">
              <a:rPr lang="en-US" altLang="zh-TW"/>
              <a:pPr/>
              <a:t>‹#›</a:t>
            </a:fld>
            <a:endParaRPr lang="en-US" altLang="zh-TW"/>
          </a:p>
        </p:txBody>
      </p:sp>
    </p:spTree>
    <p:extLst>
      <p:ext uri="{BB962C8B-B14F-4D97-AF65-F5344CB8AC3E}">
        <p14:creationId xmlns:p14="http://schemas.microsoft.com/office/powerpoint/2010/main" val="3417895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07F6ED-9654-4020-A31D-AEE1D5F9B987}"/>
              </a:ext>
            </a:extLst>
          </p:cNvPr>
          <p:cNvSpPr>
            <a:spLocks noGrp="1"/>
          </p:cNvSpPr>
          <p:nvPr>
            <p:ph type="dt" sz="half" idx="10"/>
          </p:nvPr>
        </p:nvSpPr>
        <p:spPr/>
        <p:txBody>
          <a:bodyPr/>
          <a:lstStyle>
            <a:lvl1pPr>
              <a:defRPr/>
            </a:lvl1pPr>
          </a:lstStyle>
          <a:p>
            <a:pPr>
              <a:defRPr/>
            </a:pPr>
            <a:endParaRPr lang="en-US" altLang="zh-TW"/>
          </a:p>
        </p:txBody>
      </p:sp>
      <p:sp>
        <p:nvSpPr>
          <p:cNvPr id="5" name="Footer Placeholder 4">
            <a:extLst>
              <a:ext uri="{FF2B5EF4-FFF2-40B4-BE49-F238E27FC236}">
                <a16:creationId xmlns:a16="http://schemas.microsoft.com/office/drawing/2014/main" id="{91CC3842-0CF6-4821-B697-B2FA7A6BE566}"/>
              </a:ext>
            </a:extLst>
          </p:cNvPr>
          <p:cNvSpPr>
            <a:spLocks noGrp="1"/>
          </p:cNvSpPr>
          <p:nvPr>
            <p:ph type="ftr" sz="quarter" idx="11"/>
          </p:nvPr>
        </p:nvSpPr>
        <p:spPr/>
        <p:txBody>
          <a:bodyPr/>
          <a:lstStyle>
            <a:lvl1pPr>
              <a:defRPr/>
            </a:lvl1pPr>
          </a:lstStyle>
          <a:p>
            <a:pPr>
              <a:defRPr/>
            </a:pPr>
            <a:endParaRPr lang="en-US" altLang="zh-TW"/>
          </a:p>
        </p:txBody>
      </p:sp>
      <p:sp>
        <p:nvSpPr>
          <p:cNvPr id="6" name="Slide Number Placeholder 5">
            <a:extLst>
              <a:ext uri="{FF2B5EF4-FFF2-40B4-BE49-F238E27FC236}">
                <a16:creationId xmlns:a16="http://schemas.microsoft.com/office/drawing/2014/main" id="{D51B93EA-2FC3-4A9E-9C0B-6636684A785E}"/>
              </a:ext>
            </a:extLst>
          </p:cNvPr>
          <p:cNvSpPr>
            <a:spLocks noGrp="1"/>
          </p:cNvSpPr>
          <p:nvPr>
            <p:ph type="sldNum" sz="quarter" idx="12"/>
          </p:nvPr>
        </p:nvSpPr>
        <p:spPr/>
        <p:txBody>
          <a:bodyPr/>
          <a:lstStyle>
            <a:lvl1pPr>
              <a:defRPr/>
            </a:lvl1pPr>
          </a:lstStyle>
          <a:p>
            <a:fld id="{948E6B8D-BC18-4000-8601-795387D3E4AD}" type="slidenum">
              <a:rPr lang="en-US" altLang="zh-TW"/>
              <a:pPr/>
              <a:t>‹#›</a:t>
            </a:fld>
            <a:endParaRPr lang="en-US" altLang="zh-TW"/>
          </a:p>
        </p:txBody>
      </p:sp>
    </p:spTree>
    <p:extLst>
      <p:ext uri="{BB962C8B-B14F-4D97-AF65-F5344CB8AC3E}">
        <p14:creationId xmlns:p14="http://schemas.microsoft.com/office/powerpoint/2010/main" val="393157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9435D5-35E2-4DC6-B009-6B0FD1776DF2}"/>
              </a:ext>
            </a:extLst>
          </p:cNvPr>
          <p:cNvSpPr>
            <a:spLocks noGrp="1"/>
          </p:cNvSpPr>
          <p:nvPr>
            <p:ph type="dt" sz="half" idx="10"/>
          </p:nvPr>
        </p:nvSpPr>
        <p:spPr/>
        <p:txBody>
          <a:bodyPr/>
          <a:lstStyle>
            <a:lvl1pPr>
              <a:defRPr/>
            </a:lvl1pPr>
          </a:lstStyle>
          <a:p>
            <a:pPr>
              <a:defRPr/>
            </a:pPr>
            <a:endParaRPr lang="en-US" altLang="zh-TW"/>
          </a:p>
        </p:txBody>
      </p:sp>
      <p:sp>
        <p:nvSpPr>
          <p:cNvPr id="5" name="Footer Placeholder 4">
            <a:extLst>
              <a:ext uri="{FF2B5EF4-FFF2-40B4-BE49-F238E27FC236}">
                <a16:creationId xmlns:a16="http://schemas.microsoft.com/office/drawing/2014/main" id="{BB0B65F6-5A07-4F0A-92D6-761C9F27FA3A}"/>
              </a:ext>
            </a:extLst>
          </p:cNvPr>
          <p:cNvSpPr>
            <a:spLocks noGrp="1"/>
          </p:cNvSpPr>
          <p:nvPr>
            <p:ph type="ftr" sz="quarter" idx="11"/>
          </p:nvPr>
        </p:nvSpPr>
        <p:spPr/>
        <p:txBody>
          <a:bodyPr/>
          <a:lstStyle>
            <a:lvl1pPr>
              <a:defRPr/>
            </a:lvl1pPr>
          </a:lstStyle>
          <a:p>
            <a:pPr>
              <a:defRPr/>
            </a:pPr>
            <a:endParaRPr lang="en-US" altLang="zh-TW"/>
          </a:p>
        </p:txBody>
      </p:sp>
      <p:sp>
        <p:nvSpPr>
          <p:cNvPr id="6" name="Slide Number Placeholder 5">
            <a:extLst>
              <a:ext uri="{FF2B5EF4-FFF2-40B4-BE49-F238E27FC236}">
                <a16:creationId xmlns:a16="http://schemas.microsoft.com/office/drawing/2014/main" id="{58FDA352-95C9-48C3-AE1D-CD4998CD3C37}"/>
              </a:ext>
            </a:extLst>
          </p:cNvPr>
          <p:cNvSpPr>
            <a:spLocks noGrp="1"/>
          </p:cNvSpPr>
          <p:nvPr>
            <p:ph type="sldNum" sz="quarter" idx="12"/>
          </p:nvPr>
        </p:nvSpPr>
        <p:spPr/>
        <p:txBody>
          <a:bodyPr/>
          <a:lstStyle>
            <a:lvl1pPr>
              <a:defRPr/>
            </a:lvl1pPr>
          </a:lstStyle>
          <a:p>
            <a:fld id="{352BBC9D-84F6-45F6-B822-11551EF408EE}" type="slidenum">
              <a:rPr lang="en-US" altLang="zh-TW"/>
              <a:pPr/>
              <a:t>‹#›</a:t>
            </a:fld>
            <a:endParaRPr lang="en-US" altLang="zh-TW"/>
          </a:p>
        </p:txBody>
      </p:sp>
    </p:spTree>
    <p:extLst>
      <p:ext uri="{BB962C8B-B14F-4D97-AF65-F5344CB8AC3E}">
        <p14:creationId xmlns:p14="http://schemas.microsoft.com/office/powerpoint/2010/main" val="1632256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08B66A-42E9-4CF6-9291-8D119EED00E1}"/>
              </a:ext>
            </a:extLst>
          </p:cNvPr>
          <p:cNvSpPr>
            <a:spLocks noGrp="1"/>
          </p:cNvSpPr>
          <p:nvPr>
            <p:ph type="dt" sz="half" idx="10"/>
          </p:nvPr>
        </p:nvSpPr>
        <p:spPr/>
        <p:txBody>
          <a:bodyPr/>
          <a:lstStyle>
            <a:lvl1pPr>
              <a:defRPr/>
            </a:lvl1pPr>
          </a:lstStyle>
          <a:p>
            <a:pPr>
              <a:defRPr/>
            </a:pPr>
            <a:endParaRPr lang="en-US" altLang="zh-TW"/>
          </a:p>
        </p:txBody>
      </p:sp>
      <p:sp>
        <p:nvSpPr>
          <p:cNvPr id="5" name="Footer Placeholder 4">
            <a:extLst>
              <a:ext uri="{FF2B5EF4-FFF2-40B4-BE49-F238E27FC236}">
                <a16:creationId xmlns:a16="http://schemas.microsoft.com/office/drawing/2014/main" id="{7CDB7F85-E4F6-40A9-8F13-ECD86C049B79}"/>
              </a:ext>
            </a:extLst>
          </p:cNvPr>
          <p:cNvSpPr>
            <a:spLocks noGrp="1"/>
          </p:cNvSpPr>
          <p:nvPr>
            <p:ph type="ftr" sz="quarter" idx="11"/>
          </p:nvPr>
        </p:nvSpPr>
        <p:spPr/>
        <p:txBody>
          <a:bodyPr/>
          <a:lstStyle>
            <a:lvl1pPr>
              <a:defRPr/>
            </a:lvl1pPr>
          </a:lstStyle>
          <a:p>
            <a:pPr>
              <a:defRPr/>
            </a:pPr>
            <a:endParaRPr lang="en-US" altLang="zh-TW"/>
          </a:p>
        </p:txBody>
      </p:sp>
      <p:sp>
        <p:nvSpPr>
          <p:cNvPr id="6" name="Slide Number Placeholder 5">
            <a:extLst>
              <a:ext uri="{FF2B5EF4-FFF2-40B4-BE49-F238E27FC236}">
                <a16:creationId xmlns:a16="http://schemas.microsoft.com/office/drawing/2014/main" id="{ADECE399-AC44-46FD-9E52-CF34AC19565F}"/>
              </a:ext>
            </a:extLst>
          </p:cNvPr>
          <p:cNvSpPr>
            <a:spLocks noGrp="1"/>
          </p:cNvSpPr>
          <p:nvPr>
            <p:ph type="sldNum" sz="quarter" idx="12"/>
          </p:nvPr>
        </p:nvSpPr>
        <p:spPr/>
        <p:txBody>
          <a:bodyPr/>
          <a:lstStyle>
            <a:lvl1pPr>
              <a:defRPr/>
            </a:lvl1pPr>
          </a:lstStyle>
          <a:p>
            <a:fld id="{751209A0-9BF9-4E75-B3F1-93E542D46490}" type="slidenum">
              <a:rPr lang="en-US" altLang="zh-TW"/>
              <a:pPr/>
              <a:t>‹#›</a:t>
            </a:fld>
            <a:endParaRPr lang="en-US" altLang="zh-TW"/>
          </a:p>
        </p:txBody>
      </p:sp>
    </p:spTree>
    <p:extLst>
      <p:ext uri="{BB962C8B-B14F-4D97-AF65-F5344CB8AC3E}">
        <p14:creationId xmlns:p14="http://schemas.microsoft.com/office/powerpoint/2010/main" val="2831452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grpSp>
        <p:nvGrpSpPr>
          <p:cNvPr id="4" name="Group 92">
            <a:extLst>
              <a:ext uri="{FF2B5EF4-FFF2-40B4-BE49-F238E27FC236}">
                <a16:creationId xmlns:a16="http://schemas.microsoft.com/office/drawing/2014/main" id="{39781144-2B61-4809-967A-861B33C54469}"/>
              </a:ext>
            </a:extLst>
          </p:cNvPr>
          <p:cNvGrpSpPr>
            <a:grpSpLocks/>
          </p:cNvGrpSpPr>
          <p:nvPr/>
        </p:nvGrpSpPr>
        <p:grpSpPr bwMode="auto">
          <a:xfrm>
            <a:off x="0" y="-30163"/>
            <a:ext cx="9067800" cy="4846638"/>
            <a:chOff x="1" y="-30477"/>
            <a:chExt cx="9067799" cy="4526277"/>
          </a:xfrm>
        </p:grpSpPr>
        <p:cxnSp>
          <p:nvCxnSpPr>
            <p:cNvPr id="5" name="Straight Connector 4">
              <a:extLst>
                <a:ext uri="{FF2B5EF4-FFF2-40B4-BE49-F238E27FC236}">
                  <a16:creationId xmlns:a16="http://schemas.microsoft.com/office/drawing/2014/main" id="{D3578C83-91BE-4E89-911E-37C2E68F2F5E}"/>
                </a:ext>
              </a:extLst>
            </p:cNvPr>
            <p:cNvCxnSpPr/>
            <p:nvPr/>
          </p:nvCxnSpPr>
          <p:spPr>
            <a:xfrm rot="16200000" flipH="1">
              <a:off x="-2715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959B6C8A-7925-4EF0-8EC7-9099168DCC46}"/>
                </a:ext>
              </a:extLst>
            </p:cNvPr>
            <p:cNvCxnSpPr/>
            <p:nvPr/>
          </p:nvCxnSpPr>
          <p:spPr>
            <a:xfrm rot="16200000" flipH="1">
              <a:off x="-4620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2D6B22FC-E60E-4B06-B7B1-6E1D0C1B20AB}"/>
                </a:ext>
              </a:extLst>
            </p:cNvPr>
            <p:cNvCxnSpPr/>
            <p:nvPr/>
          </p:nvCxnSpPr>
          <p:spPr>
            <a:xfrm rot="5400000">
              <a:off x="-3096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EA2563C2-CF25-4E23-A324-6FA5F276518A}"/>
                </a:ext>
              </a:extLst>
            </p:cNvPr>
            <p:cNvCxnSpPr/>
            <p:nvPr/>
          </p:nvCxnSpPr>
          <p:spPr>
            <a:xfrm rot="5400000">
              <a:off x="-206226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4DCC00A-BC29-49E3-BE8E-E4DB470DCB78}"/>
                </a:ext>
              </a:extLst>
            </p:cNvPr>
            <p:cNvCxnSpPr/>
            <p:nvPr/>
          </p:nvCxnSpPr>
          <p:spPr>
            <a:xfrm rot="16200000" flipH="1">
              <a:off x="-213846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CA7DC49-65C1-4437-8F76-0375A1855395}"/>
                </a:ext>
              </a:extLst>
            </p:cNvPr>
            <p:cNvCxnSpPr/>
            <p:nvPr/>
          </p:nvCxnSpPr>
          <p:spPr>
            <a:xfrm rot="16200000" flipH="1">
              <a:off x="-195360" y="1785840"/>
              <a:ext cx="450552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8811729-9D2E-4F75-A9F3-2CA68AE8BE0B}"/>
                </a:ext>
              </a:extLst>
            </p:cNvPr>
            <p:cNvCxnSpPr/>
            <p:nvPr/>
          </p:nvCxnSpPr>
          <p:spPr>
            <a:xfrm rot="16200000" flipH="1">
              <a:off x="-1643160"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F7F6B80-B8EC-4071-A9EF-A09914035473}"/>
                </a:ext>
              </a:extLst>
            </p:cNvPr>
            <p:cNvCxnSpPr/>
            <p:nvPr/>
          </p:nvCxnSpPr>
          <p:spPr>
            <a:xfrm rot="5400000">
              <a:off x="-152886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D4B7BD0-8401-4AA0-AED9-4A02C739F24F}"/>
                </a:ext>
              </a:extLst>
            </p:cNvPr>
            <p:cNvCxnSpPr/>
            <p:nvPr/>
          </p:nvCxnSpPr>
          <p:spPr>
            <a:xfrm rot="16200000" flipH="1">
              <a:off x="-95736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F211986-8165-4B2F-9CE5-77BAADC30B96}"/>
                </a:ext>
              </a:extLst>
            </p:cNvPr>
            <p:cNvCxnSpPr/>
            <p:nvPr/>
          </p:nvCxnSpPr>
          <p:spPr>
            <a:xfrm rot="16200000" flipH="1">
              <a:off x="-194796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3BE4827-F0BB-47B0-BD2D-01E630775BBA}"/>
                </a:ext>
              </a:extLst>
            </p:cNvPr>
            <p:cNvCxnSpPr/>
            <p:nvPr/>
          </p:nvCxnSpPr>
          <p:spPr>
            <a:xfrm rot="16200000" flipH="1">
              <a:off x="-652560"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7196779-22F3-446D-98C6-DC988E9C75D8}"/>
                </a:ext>
              </a:extLst>
            </p:cNvPr>
            <p:cNvCxnSpPr/>
            <p:nvPr/>
          </p:nvCxnSpPr>
          <p:spPr>
            <a:xfrm rot="16200000" flipH="1">
              <a:off x="-16431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BFA67AC-9B27-4818-ADE3-69768B13D56F}"/>
                </a:ext>
              </a:extLst>
            </p:cNvPr>
            <p:cNvCxnSpPr/>
            <p:nvPr/>
          </p:nvCxnSpPr>
          <p:spPr>
            <a:xfrm rot="16200000" flipH="1">
              <a:off x="-1790370" y="2019629"/>
              <a:ext cx="4495143"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F52766C-7444-44DD-8C97-A95BFBC53DB4}"/>
                </a:ext>
              </a:extLst>
            </p:cNvPr>
            <p:cNvCxnSpPr/>
            <p:nvPr/>
          </p:nvCxnSpPr>
          <p:spPr>
            <a:xfrm rot="5400000">
              <a:off x="-555722"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415BB93-B039-4B84-A652-77A12E00F691}"/>
                </a:ext>
              </a:extLst>
            </p:cNvPr>
            <p:cNvCxnSpPr/>
            <p:nvPr/>
          </p:nvCxnSpPr>
          <p:spPr>
            <a:xfrm rot="5400000">
              <a:off x="34034"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2216116-961E-4DCB-AB50-B1A74F177712}"/>
                </a:ext>
              </a:extLst>
            </p:cNvPr>
            <p:cNvCxnSpPr/>
            <p:nvPr/>
          </p:nvCxnSpPr>
          <p:spPr>
            <a:xfrm rot="5400000">
              <a:off x="2618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0553A04-D282-40BE-82C1-E87117CA5B25}"/>
                </a:ext>
              </a:extLst>
            </p:cNvPr>
            <p:cNvCxnSpPr/>
            <p:nvPr/>
          </p:nvCxnSpPr>
          <p:spPr>
            <a:xfrm rot="5400000">
              <a:off x="-67954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15FFF1B-AD17-4965-81FA-A1E00B38C211}"/>
                </a:ext>
              </a:extLst>
            </p:cNvPr>
            <p:cNvCxnSpPr/>
            <p:nvPr/>
          </p:nvCxnSpPr>
          <p:spPr>
            <a:xfrm rot="16200000" flipH="1">
              <a:off x="-1466947"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553AA84-8623-4807-9558-CB68A07423ED}"/>
                </a:ext>
              </a:extLst>
            </p:cNvPr>
            <p:cNvCxnSpPr/>
            <p:nvPr/>
          </p:nvCxnSpPr>
          <p:spPr>
            <a:xfrm rot="16200000" flipH="1">
              <a:off x="-777972"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ECB65D9-D5FA-49BA-8E85-07309464D15C}"/>
                </a:ext>
              </a:extLst>
            </p:cNvPr>
            <p:cNvCxnSpPr/>
            <p:nvPr/>
          </p:nvCxnSpPr>
          <p:spPr>
            <a:xfrm rot="16200000" flipH="1">
              <a:off x="-11859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651F031-B704-43CC-9D10-CBE77776769A}"/>
                </a:ext>
              </a:extLst>
            </p:cNvPr>
            <p:cNvCxnSpPr/>
            <p:nvPr/>
          </p:nvCxnSpPr>
          <p:spPr>
            <a:xfrm rot="16200000" flipH="1">
              <a:off x="-9573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60E1FCD-BFBF-43D4-AF0E-D0A703838568}"/>
                </a:ext>
              </a:extLst>
            </p:cNvPr>
            <p:cNvCxnSpPr/>
            <p:nvPr/>
          </p:nvCxnSpPr>
          <p:spPr>
            <a:xfrm rot="16200000" flipH="1">
              <a:off x="224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7493F61-52A8-4CA3-BB13-B43547B19713}"/>
                </a:ext>
              </a:extLst>
            </p:cNvPr>
            <p:cNvCxnSpPr/>
            <p:nvPr/>
          </p:nvCxnSpPr>
          <p:spPr>
            <a:xfrm rot="16200000" flipH="1">
              <a:off x="2052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003BE30-FA10-43FE-909A-7C527EBA8B19}"/>
                </a:ext>
              </a:extLst>
            </p:cNvPr>
            <p:cNvCxnSpPr/>
            <p:nvPr/>
          </p:nvCxnSpPr>
          <p:spPr>
            <a:xfrm rot="5400000">
              <a:off x="2204939" y="2052540"/>
              <a:ext cx="450552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0D950E4-5732-4039-8756-D60DCDAA110F}"/>
                </a:ext>
              </a:extLst>
            </p:cNvPr>
            <p:cNvCxnSpPr/>
            <p:nvPr/>
          </p:nvCxnSpPr>
          <p:spPr>
            <a:xfrm rot="5400000">
              <a:off x="45234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40CE95B-508B-4679-9F05-8C6063A84D1F}"/>
                </a:ext>
              </a:extLst>
            </p:cNvPr>
            <p:cNvCxnSpPr/>
            <p:nvPr/>
          </p:nvCxnSpPr>
          <p:spPr>
            <a:xfrm rot="16200000" flipH="1">
              <a:off x="37614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EFF28DB-8700-457A-939F-4978EB558CCD}"/>
                </a:ext>
              </a:extLst>
            </p:cNvPr>
            <p:cNvCxnSpPr/>
            <p:nvPr/>
          </p:nvCxnSpPr>
          <p:spPr>
            <a:xfrm rot="5400000">
              <a:off x="1024634"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49C5069-4219-4743-B52A-79EF10A83895}"/>
                </a:ext>
              </a:extLst>
            </p:cNvPr>
            <p:cNvCxnSpPr/>
            <p:nvPr/>
          </p:nvCxnSpPr>
          <p:spPr>
            <a:xfrm rot="16200000" flipH="1">
              <a:off x="871440" y="2014440"/>
              <a:ext cx="450552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1D60626-24B6-4038-A6A8-4EB53ED3BE4E}"/>
                </a:ext>
              </a:extLst>
            </p:cNvPr>
            <p:cNvCxnSpPr/>
            <p:nvPr/>
          </p:nvCxnSpPr>
          <p:spPr>
            <a:xfrm rot="5400000">
              <a:off x="98574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3B2D0FF0-58C1-4110-90DA-33382F67F0B2}"/>
                </a:ext>
              </a:extLst>
            </p:cNvPr>
            <p:cNvCxnSpPr/>
            <p:nvPr/>
          </p:nvCxnSpPr>
          <p:spPr>
            <a:xfrm rot="16200000" flipH="1">
              <a:off x="155724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1636750-AA97-46B5-B60A-A8560F21677C}"/>
                </a:ext>
              </a:extLst>
            </p:cNvPr>
            <p:cNvCxnSpPr/>
            <p:nvPr/>
          </p:nvCxnSpPr>
          <p:spPr>
            <a:xfrm rot="16200000" flipH="1">
              <a:off x="5666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CB3CF8F-2BF8-42B2-A4EB-27495E6D1B70}"/>
                </a:ext>
              </a:extLst>
            </p:cNvPr>
            <p:cNvCxnSpPr/>
            <p:nvPr/>
          </p:nvCxnSpPr>
          <p:spPr>
            <a:xfrm rot="16200000" flipH="1">
              <a:off x="18620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D6C9DF2-BED8-4DCE-BE7C-95A453554243}"/>
                </a:ext>
              </a:extLst>
            </p:cNvPr>
            <p:cNvCxnSpPr/>
            <p:nvPr/>
          </p:nvCxnSpPr>
          <p:spPr>
            <a:xfrm rot="16200000" flipH="1">
              <a:off x="8714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23B684B-F6D6-46D9-AF13-8046EF58AA02}"/>
                </a:ext>
              </a:extLst>
            </p:cNvPr>
            <p:cNvCxnSpPr/>
            <p:nvPr/>
          </p:nvCxnSpPr>
          <p:spPr>
            <a:xfrm rot="5400000">
              <a:off x="147540"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5112988D-C73F-4A2A-BEE8-7A0099F4EC50}"/>
                </a:ext>
              </a:extLst>
            </p:cNvPr>
            <p:cNvCxnSpPr/>
            <p:nvPr/>
          </p:nvCxnSpPr>
          <p:spPr>
            <a:xfrm rot="5400000">
              <a:off x="1958878"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123D758E-5A22-4C3D-BC04-1CD352F52C04}"/>
                </a:ext>
              </a:extLst>
            </p:cNvPr>
            <p:cNvCxnSpPr/>
            <p:nvPr/>
          </p:nvCxnSpPr>
          <p:spPr>
            <a:xfrm rot="5400000">
              <a:off x="25486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50A2ABC9-14BE-4E45-A059-9EAE6A7EC6B3}"/>
                </a:ext>
              </a:extLst>
            </p:cNvPr>
            <p:cNvCxnSpPr/>
            <p:nvPr/>
          </p:nvCxnSpPr>
          <p:spPr>
            <a:xfrm rot="5400000">
              <a:off x="2776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307D4029-C891-4CD5-AA7A-6A1A1044CB8B}"/>
                </a:ext>
              </a:extLst>
            </p:cNvPr>
            <p:cNvCxnSpPr/>
            <p:nvPr/>
          </p:nvCxnSpPr>
          <p:spPr>
            <a:xfrm rot="5400000">
              <a:off x="1835053"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467AB131-486A-4F4B-B102-5B683E347FE0}"/>
                </a:ext>
              </a:extLst>
            </p:cNvPr>
            <p:cNvCxnSpPr/>
            <p:nvPr/>
          </p:nvCxnSpPr>
          <p:spPr>
            <a:xfrm rot="16200000" flipH="1">
              <a:off x="1047653"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C0239D9D-29CF-40E8-9050-0156A91303D9}"/>
                </a:ext>
              </a:extLst>
            </p:cNvPr>
            <p:cNvCxnSpPr/>
            <p:nvPr/>
          </p:nvCxnSpPr>
          <p:spPr>
            <a:xfrm rot="16200000" flipH="1">
              <a:off x="1736628"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77A565D8-346D-4DC9-88B8-58F8BCAA7FC6}"/>
                </a:ext>
              </a:extLst>
            </p:cNvPr>
            <p:cNvCxnSpPr/>
            <p:nvPr/>
          </p:nvCxnSpPr>
          <p:spPr>
            <a:xfrm rot="16200000" flipH="1">
              <a:off x="13286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F0D60D68-8B3B-4AF5-A06E-6192BC37A4A0}"/>
                </a:ext>
              </a:extLst>
            </p:cNvPr>
            <p:cNvCxnSpPr/>
            <p:nvPr/>
          </p:nvCxnSpPr>
          <p:spPr>
            <a:xfrm rot="16200000" flipH="1">
              <a:off x="15572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F09C75E0-65E2-40DD-8164-7957BBA116EE}"/>
                </a:ext>
              </a:extLst>
            </p:cNvPr>
            <p:cNvCxnSpPr/>
            <p:nvPr/>
          </p:nvCxnSpPr>
          <p:spPr>
            <a:xfrm rot="16200000" flipH="1">
              <a:off x="39194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0508BDFE-1EF8-4E1C-AD4C-E9A624BC270A}"/>
                </a:ext>
              </a:extLst>
            </p:cNvPr>
            <p:cNvCxnSpPr/>
            <p:nvPr/>
          </p:nvCxnSpPr>
          <p:spPr>
            <a:xfrm rot="16200000" flipH="1">
              <a:off x="32717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03BF7F0-C9AA-4DD0-82DE-0C8E1F5156CB}"/>
                </a:ext>
              </a:extLst>
            </p:cNvPr>
            <p:cNvCxnSpPr/>
            <p:nvPr/>
          </p:nvCxnSpPr>
          <p:spPr>
            <a:xfrm rot="5400000">
              <a:off x="38813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EF16ED87-DC72-4972-9456-4CE1362BB0F3}"/>
                </a:ext>
              </a:extLst>
            </p:cNvPr>
            <p:cNvCxnSpPr/>
            <p:nvPr/>
          </p:nvCxnSpPr>
          <p:spPr>
            <a:xfrm rot="5400000">
              <a:off x="3005039" y="2090640"/>
              <a:ext cx="4505521"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D338A4B8-22A3-4ED4-9373-FE9B16E58371}"/>
                </a:ext>
              </a:extLst>
            </p:cNvPr>
            <p:cNvCxnSpPr/>
            <p:nvPr/>
          </p:nvCxnSpPr>
          <p:spPr>
            <a:xfrm rot="16200000" flipH="1">
              <a:off x="22430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454EFFCF-C179-4BE0-935B-0F620A61764D}"/>
                </a:ext>
              </a:extLst>
            </p:cNvPr>
            <p:cNvCxnSpPr/>
            <p:nvPr/>
          </p:nvCxnSpPr>
          <p:spPr>
            <a:xfrm rot="16200000" flipH="1">
              <a:off x="3538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5D4A3631-8D74-4D86-A49C-895B4F57C617}"/>
                </a:ext>
              </a:extLst>
            </p:cNvPr>
            <p:cNvCxnSpPr/>
            <p:nvPr/>
          </p:nvCxnSpPr>
          <p:spPr>
            <a:xfrm rot="5400000">
              <a:off x="3822602" y="1536602"/>
              <a:ext cx="4505521"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5462A367-E8AC-4C4E-B53E-2A2DDACA66DF}"/>
                </a:ext>
              </a:extLst>
            </p:cNvPr>
            <p:cNvCxnSpPr/>
            <p:nvPr/>
          </p:nvCxnSpPr>
          <p:spPr>
            <a:xfrm rot="5400000">
              <a:off x="42250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07CFDB6B-7748-4086-BD3C-FC3AECB3F39D}"/>
                </a:ext>
              </a:extLst>
            </p:cNvPr>
            <p:cNvCxnSpPr/>
            <p:nvPr/>
          </p:nvCxnSpPr>
          <p:spPr>
            <a:xfrm rot="5400000">
              <a:off x="4071839"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8D81CF6E-066D-4560-986D-79A5DDD72598}"/>
                </a:ext>
              </a:extLst>
            </p:cNvPr>
            <p:cNvCxnSpPr/>
            <p:nvPr/>
          </p:nvCxnSpPr>
          <p:spPr>
            <a:xfrm rot="5400000">
              <a:off x="356542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561C4862-1147-4667-B7E0-13DE4309EEEC}"/>
                </a:ext>
              </a:extLst>
            </p:cNvPr>
            <p:cNvCxnSpPr/>
            <p:nvPr/>
          </p:nvCxnSpPr>
          <p:spPr>
            <a:xfrm rot="16200000" flipH="1">
              <a:off x="34130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B245D5E2-A59A-4787-8B8F-924E0025B820}"/>
                </a:ext>
              </a:extLst>
            </p:cNvPr>
            <p:cNvCxnSpPr/>
            <p:nvPr/>
          </p:nvCxnSpPr>
          <p:spPr>
            <a:xfrm rot="16200000" flipH="1">
              <a:off x="29288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932E6BCC-E897-496E-8EDB-4BA75BDF59B4}"/>
                </a:ext>
              </a:extLst>
            </p:cNvPr>
            <p:cNvCxnSpPr/>
            <p:nvPr/>
          </p:nvCxnSpPr>
          <p:spPr>
            <a:xfrm rot="16200000" flipH="1">
              <a:off x="3081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2793A53-B648-4BAB-8F39-CD5EE43974CE}"/>
                </a:ext>
              </a:extLst>
            </p:cNvPr>
            <p:cNvCxnSpPr/>
            <p:nvPr/>
          </p:nvCxnSpPr>
          <p:spPr>
            <a:xfrm rot="5400000">
              <a:off x="4643339"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608DDE95-DDBB-4108-AFB1-0AA553A035BA}"/>
                </a:ext>
              </a:extLst>
            </p:cNvPr>
            <p:cNvCxnSpPr/>
            <p:nvPr/>
          </p:nvCxnSpPr>
          <p:spPr>
            <a:xfrm rot="16200000" flipH="1">
              <a:off x="4643339"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770C4F61-5461-4DF4-99AD-948A833A2D7F}"/>
                </a:ext>
              </a:extLst>
            </p:cNvPr>
            <p:cNvCxnSpPr/>
            <p:nvPr/>
          </p:nvCxnSpPr>
          <p:spPr>
            <a:xfrm rot="5400000">
              <a:off x="5215633"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7758E3A7-8F96-4CC8-B564-E8B5586B6B4D}"/>
                </a:ext>
              </a:extLst>
            </p:cNvPr>
            <p:cNvCxnSpPr/>
            <p:nvPr/>
          </p:nvCxnSpPr>
          <p:spPr>
            <a:xfrm rot="16200000" flipH="1">
              <a:off x="5062439"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626E31F4-1FF3-41B1-95A7-23D06CA389AD}"/>
                </a:ext>
              </a:extLst>
            </p:cNvPr>
            <p:cNvCxnSpPr/>
            <p:nvPr/>
          </p:nvCxnSpPr>
          <p:spPr>
            <a:xfrm rot="5400000">
              <a:off x="5176739"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4EC64815-E89F-4B71-BF23-DD38FA967DB5}"/>
                </a:ext>
              </a:extLst>
            </p:cNvPr>
            <p:cNvCxnSpPr/>
            <p:nvPr/>
          </p:nvCxnSpPr>
          <p:spPr>
            <a:xfrm rot="16200000" flipH="1">
              <a:off x="57482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86B9DDCB-37DA-401E-BA0B-9D69B41063F9}"/>
                </a:ext>
              </a:extLst>
            </p:cNvPr>
            <p:cNvCxnSpPr/>
            <p:nvPr/>
          </p:nvCxnSpPr>
          <p:spPr>
            <a:xfrm rot="16200000" flipH="1">
              <a:off x="49100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D4F021BD-0029-4703-B244-22BAFA42FE01}"/>
                </a:ext>
              </a:extLst>
            </p:cNvPr>
            <p:cNvCxnSpPr/>
            <p:nvPr/>
          </p:nvCxnSpPr>
          <p:spPr>
            <a:xfrm rot="5400000">
              <a:off x="4795739"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E9CADC3C-A363-48A8-B679-931D9D4E0851}"/>
                </a:ext>
              </a:extLst>
            </p:cNvPr>
            <p:cNvCxnSpPr/>
            <p:nvPr/>
          </p:nvCxnSpPr>
          <p:spPr>
            <a:xfrm rot="16200000" flipH="1">
              <a:off x="53910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9027BC5-1767-4B86-9079-D497D8462DBE}"/>
                </a:ext>
              </a:extLst>
            </p:cNvPr>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349DA58C-4A30-4284-BD95-C01761D84848}"/>
                </a:ext>
              </a:extLst>
            </p:cNvPr>
            <p:cNvCxnSpPr/>
            <p:nvPr/>
          </p:nvCxnSpPr>
          <p:spPr>
            <a:xfrm rot="16200000" flipH="1">
              <a:off x="55196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7B6C34CF-2710-46A6-ABE4-46FB417A7C96}"/>
                </a:ext>
              </a:extLst>
            </p:cNvPr>
            <p:cNvCxnSpPr/>
            <p:nvPr/>
          </p:nvCxnSpPr>
          <p:spPr>
            <a:xfrm rot="16200000" flipH="1">
              <a:off x="5748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29C496BF-FFBF-4F0E-B17A-94D2B92A4394}"/>
                </a:ext>
              </a:extLst>
            </p:cNvPr>
            <p:cNvCxnSpPr/>
            <p:nvPr/>
          </p:nvCxnSpPr>
          <p:spPr>
            <a:xfrm rot="16200000" flipH="1">
              <a:off x="6434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23FDD40F-E747-41DC-B409-E17273CB5829}"/>
                </a:ext>
              </a:extLst>
            </p:cNvPr>
            <p:cNvCxnSpPr/>
            <p:nvPr/>
          </p:nvCxnSpPr>
          <p:spPr>
            <a:xfrm rot="16200000" flipH="1">
              <a:off x="6243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F050FD88-FD90-4BEA-BAA8-9F8A5DA12C75}"/>
                </a:ext>
              </a:extLst>
            </p:cNvPr>
            <p:cNvCxnSpPr/>
            <p:nvPr/>
          </p:nvCxnSpPr>
          <p:spPr>
            <a:xfrm rot="5400000">
              <a:off x="63959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79EDEAD1-9FD7-482F-8223-9F4AA4118DC0}"/>
                </a:ext>
              </a:extLst>
            </p:cNvPr>
            <p:cNvCxnSpPr/>
            <p:nvPr/>
          </p:nvCxnSpPr>
          <p:spPr>
            <a:xfrm rot="16200000" flipH="1">
              <a:off x="605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C49AF328-E401-4A55-9CC4-E713B21080D8}"/>
                </a:ext>
              </a:extLst>
            </p:cNvPr>
            <p:cNvCxnSpPr/>
            <p:nvPr/>
          </p:nvCxnSpPr>
          <p:spPr>
            <a:xfrm rot="5400000">
              <a:off x="6709412" y="2137412"/>
              <a:ext cx="4526277"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0C551172-4C61-4287-B50D-6B07013EDB8C}"/>
                </a:ext>
              </a:extLst>
            </p:cNvPr>
            <p:cNvCxnSpPr/>
            <p:nvPr/>
          </p:nvCxnSpPr>
          <p:spPr>
            <a:xfrm rot="5400000">
              <a:off x="6026052" y="2041427"/>
              <a:ext cx="4505521"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E8281250-70EA-452B-89EE-505F6BDAD6AF}"/>
                </a:ext>
              </a:extLst>
            </p:cNvPr>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16E2F8AE-C9DA-4633-BB36-4AA2F6374290}"/>
                </a:ext>
              </a:extLst>
            </p:cNvPr>
            <p:cNvCxnSpPr/>
            <p:nvPr/>
          </p:nvCxnSpPr>
          <p:spPr>
            <a:xfrm rot="5400000">
              <a:off x="6738840" y="2241452"/>
              <a:ext cx="4505521"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2E656FDC-B8C0-4F78-BA57-CB96EF62DD29}"/>
                </a:ext>
              </a:extLst>
            </p:cNvPr>
            <p:cNvCxnSpPr/>
            <p:nvPr/>
          </p:nvCxnSpPr>
          <p:spPr>
            <a:xfrm rot="5400000">
              <a:off x="3728939" y="2204940"/>
              <a:ext cx="450552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B15384C5-BDCD-49E5-975B-7077ED57F61F}"/>
                </a:ext>
              </a:extLst>
            </p:cNvPr>
            <p:cNvCxnSpPr/>
            <p:nvPr/>
          </p:nvCxnSpPr>
          <p:spPr>
            <a:xfrm rot="16200000" flipH="1">
              <a:off x="4224239" y="2166840"/>
              <a:ext cx="450552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02823291-0B02-4F09-9EA1-74E07564AE00}"/>
                </a:ext>
              </a:extLst>
            </p:cNvPr>
            <p:cNvCxnSpPr/>
            <p:nvPr/>
          </p:nvCxnSpPr>
          <p:spPr>
            <a:xfrm rot="16200000" flipH="1">
              <a:off x="4414739" y="2052540"/>
              <a:ext cx="450552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8774A319-4662-4A8B-B11A-A21609C265F0}"/>
                </a:ext>
              </a:extLst>
            </p:cNvPr>
            <p:cNvCxnSpPr/>
            <p:nvPr/>
          </p:nvCxnSpPr>
          <p:spPr>
            <a:xfrm rot="5400000">
              <a:off x="3309839" y="2090640"/>
              <a:ext cx="450552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CB6188BF-831F-4AD8-A8B2-52ED61E2C08C}"/>
                </a:ext>
              </a:extLst>
            </p:cNvPr>
            <p:cNvCxnSpPr/>
            <p:nvPr/>
          </p:nvCxnSpPr>
          <p:spPr>
            <a:xfrm rot="16200000" flipH="1">
              <a:off x="43242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C3A8D314-CF66-4E06-B021-1F6676946FF4}"/>
                </a:ext>
              </a:extLst>
            </p:cNvPr>
            <p:cNvCxnSpPr/>
            <p:nvPr/>
          </p:nvCxnSpPr>
          <p:spPr>
            <a:xfrm rot="5400000">
              <a:off x="49481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7068F932-2EAF-4B68-8A73-16B1B2ABCCE7}"/>
                </a:ext>
              </a:extLst>
            </p:cNvPr>
            <p:cNvCxnSpPr/>
            <p:nvPr/>
          </p:nvCxnSpPr>
          <p:spPr>
            <a:xfrm rot="5400000">
              <a:off x="5405339" y="1747740"/>
              <a:ext cx="450552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4C199964-12A6-4204-8624-36EDE6324286}"/>
                </a:ext>
              </a:extLst>
            </p:cNvPr>
            <p:cNvCxnSpPr/>
            <p:nvPr/>
          </p:nvCxnSpPr>
          <p:spPr>
            <a:xfrm rot="16200000" flipH="1">
              <a:off x="25478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87">
            <a:extLst>
              <a:ext uri="{FF2B5EF4-FFF2-40B4-BE49-F238E27FC236}">
                <a16:creationId xmlns:a16="http://schemas.microsoft.com/office/drawing/2014/main" id="{53CDF6B6-C085-4D35-AB8E-FA3D6511C31A}"/>
              </a:ext>
            </a:extLst>
          </p:cNvPr>
          <p:cNvSpPr/>
          <p:nvPr/>
        </p:nvSpPr>
        <p:spPr>
          <a:xfrm>
            <a:off x="0" y="4311650"/>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89" name="Straight Connector 88">
            <a:extLst>
              <a:ext uri="{FF2B5EF4-FFF2-40B4-BE49-F238E27FC236}">
                <a16:creationId xmlns:a16="http://schemas.microsoft.com/office/drawing/2014/main" id="{CA4DC838-1406-4180-9434-A937429B2B58}"/>
              </a:ext>
            </a:extLst>
          </p:cNvPr>
          <p:cNvCxnSpPr/>
          <p:nvPr/>
        </p:nvCxnSpPr>
        <p:spPr>
          <a:xfrm>
            <a:off x="0" y="438785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88588995-9306-4C94-A012-6BC6A13EF273}"/>
              </a:ext>
            </a:extLst>
          </p:cNvPr>
          <p:cNvCxnSpPr/>
          <p:nvPr/>
        </p:nvCxnSpPr>
        <p:spPr>
          <a:xfrm>
            <a:off x="0" y="6138863"/>
            <a:ext cx="9144000"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5" name="Title 94"/>
          <p:cNvSpPr>
            <a:spLocks noGrp="1"/>
          </p:cNvSpPr>
          <p:nvPr>
            <p:ph type="title"/>
          </p:nvPr>
        </p:nvSpPr>
        <p:spPr>
          <a:xfrm>
            <a:off x="457200" y="4463568"/>
            <a:ext cx="8305800" cy="1143000"/>
          </a:xfrm>
        </p:spPr>
        <p:txBody>
          <a:bodyPr/>
          <a:lstStyle/>
          <a:p>
            <a:r>
              <a:rPr lang="en-US"/>
              <a:t>Click to edit Master title style</a:t>
            </a:r>
          </a:p>
        </p:txBody>
      </p:sp>
      <p:sp>
        <p:nvSpPr>
          <p:cNvPr id="91" name="Date Placeholder 1">
            <a:extLst>
              <a:ext uri="{FF2B5EF4-FFF2-40B4-BE49-F238E27FC236}">
                <a16:creationId xmlns:a16="http://schemas.microsoft.com/office/drawing/2014/main" id="{CF6D9905-2273-4406-AF47-B1C700A0CC27}"/>
              </a:ext>
            </a:extLst>
          </p:cNvPr>
          <p:cNvSpPr>
            <a:spLocks noGrp="1"/>
          </p:cNvSpPr>
          <p:nvPr>
            <p:ph type="dt" sz="half" idx="10"/>
          </p:nvPr>
        </p:nvSpPr>
        <p:spPr/>
        <p:txBody>
          <a:bodyPr/>
          <a:lstStyle>
            <a:lvl1pPr>
              <a:defRPr/>
            </a:lvl1pPr>
          </a:lstStyle>
          <a:p>
            <a:pPr>
              <a:defRPr/>
            </a:pPr>
            <a:endParaRPr lang="en-US" altLang="zh-TW"/>
          </a:p>
        </p:txBody>
      </p:sp>
      <p:sp>
        <p:nvSpPr>
          <p:cNvPr id="92" name="Footer Placeholder 90">
            <a:extLst>
              <a:ext uri="{FF2B5EF4-FFF2-40B4-BE49-F238E27FC236}">
                <a16:creationId xmlns:a16="http://schemas.microsoft.com/office/drawing/2014/main" id="{2D97C1DB-009C-4BDC-BD44-6BF5B86C5431}"/>
              </a:ext>
            </a:extLst>
          </p:cNvPr>
          <p:cNvSpPr>
            <a:spLocks noGrp="1"/>
          </p:cNvSpPr>
          <p:nvPr>
            <p:ph type="ftr" sz="quarter" idx="11"/>
          </p:nvPr>
        </p:nvSpPr>
        <p:spPr/>
        <p:txBody>
          <a:bodyPr/>
          <a:lstStyle>
            <a:lvl1pPr>
              <a:defRPr/>
            </a:lvl1pPr>
          </a:lstStyle>
          <a:p>
            <a:pPr>
              <a:defRPr/>
            </a:pPr>
            <a:endParaRPr lang="en-US" altLang="zh-TW"/>
          </a:p>
        </p:txBody>
      </p:sp>
      <p:sp>
        <p:nvSpPr>
          <p:cNvPr id="93" name="Slide Number Placeholder 91">
            <a:extLst>
              <a:ext uri="{FF2B5EF4-FFF2-40B4-BE49-F238E27FC236}">
                <a16:creationId xmlns:a16="http://schemas.microsoft.com/office/drawing/2014/main" id="{D7E3ACA7-B74B-4424-80DE-3DB98DD4833F}"/>
              </a:ext>
            </a:extLst>
          </p:cNvPr>
          <p:cNvSpPr>
            <a:spLocks noGrp="1"/>
          </p:cNvSpPr>
          <p:nvPr>
            <p:ph type="sldNum" sz="quarter" idx="12"/>
          </p:nvPr>
        </p:nvSpPr>
        <p:spPr/>
        <p:txBody>
          <a:bodyPr/>
          <a:lstStyle>
            <a:lvl1pPr>
              <a:defRPr/>
            </a:lvl1pPr>
          </a:lstStyle>
          <a:p>
            <a:fld id="{7146486D-060D-4843-A82D-3D715ED7EBE9}" type="slidenum">
              <a:rPr lang="en-US" altLang="zh-TW"/>
              <a:pPr/>
              <a:t>‹#›</a:t>
            </a:fld>
            <a:endParaRPr lang="en-US" altLang="zh-TW"/>
          </a:p>
        </p:txBody>
      </p:sp>
    </p:spTree>
    <p:extLst>
      <p:ext uri="{BB962C8B-B14F-4D97-AF65-F5344CB8AC3E}">
        <p14:creationId xmlns:p14="http://schemas.microsoft.com/office/powerpoint/2010/main" val="237811133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448CE944-372D-4E6B-8E15-A79C613621C0}"/>
              </a:ext>
            </a:extLst>
          </p:cNvPr>
          <p:cNvSpPr>
            <a:spLocks noGrp="1"/>
          </p:cNvSpPr>
          <p:nvPr>
            <p:ph type="dt" sz="half" idx="10"/>
          </p:nvPr>
        </p:nvSpPr>
        <p:spPr/>
        <p:txBody>
          <a:bodyPr/>
          <a:lstStyle>
            <a:lvl1pPr>
              <a:defRPr/>
            </a:lvl1pPr>
          </a:lstStyle>
          <a:p>
            <a:pPr>
              <a:defRPr/>
            </a:pPr>
            <a:endParaRPr lang="en-US" altLang="zh-TW"/>
          </a:p>
        </p:txBody>
      </p:sp>
      <p:sp>
        <p:nvSpPr>
          <p:cNvPr id="6" name="Footer Placeholder 4">
            <a:extLst>
              <a:ext uri="{FF2B5EF4-FFF2-40B4-BE49-F238E27FC236}">
                <a16:creationId xmlns:a16="http://schemas.microsoft.com/office/drawing/2014/main" id="{AF1AE396-DEA2-4EE3-AF84-36A99EDBAFB2}"/>
              </a:ext>
            </a:extLst>
          </p:cNvPr>
          <p:cNvSpPr>
            <a:spLocks noGrp="1"/>
          </p:cNvSpPr>
          <p:nvPr>
            <p:ph type="ftr" sz="quarter" idx="11"/>
          </p:nvPr>
        </p:nvSpPr>
        <p:spPr/>
        <p:txBody>
          <a:bodyPr/>
          <a:lstStyle>
            <a:lvl1pPr>
              <a:defRPr/>
            </a:lvl1pPr>
          </a:lstStyle>
          <a:p>
            <a:pPr>
              <a:defRPr/>
            </a:pPr>
            <a:endParaRPr lang="en-US" altLang="zh-TW"/>
          </a:p>
        </p:txBody>
      </p:sp>
      <p:sp>
        <p:nvSpPr>
          <p:cNvPr id="7" name="Slide Number Placeholder 5">
            <a:extLst>
              <a:ext uri="{FF2B5EF4-FFF2-40B4-BE49-F238E27FC236}">
                <a16:creationId xmlns:a16="http://schemas.microsoft.com/office/drawing/2014/main" id="{0279C65F-45E1-4C99-9A12-D65C8EC9A6F3}"/>
              </a:ext>
            </a:extLst>
          </p:cNvPr>
          <p:cNvSpPr>
            <a:spLocks noGrp="1"/>
          </p:cNvSpPr>
          <p:nvPr>
            <p:ph type="sldNum" sz="quarter" idx="12"/>
          </p:nvPr>
        </p:nvSpPr>
        <p:spPr/>
        <p:txBody>
          <a:bodyPr/>
          <a:lstStyle>
            <a:lvl1pPr>
              <a:defRPr/>
            </a:lvl1pPr>
          </a:lstStyle>
          <a:p>
            <a:fld id="{4FC7A4D7-0F74-48CD-A4DC-60EB38C0D0D7}" type="slidenum">
              <a:rPr lang="en-US" altLang="zh-TW"/>
              <a:pPr/>
              <a:t>‹#›</a:t>
            </a:fld>
            <a:endParaRPr lang="en-US" altLang="zh-TW"/>
          </a:p>
        </p:txBody>
      </p:sp>
    </p:spTree>
    <p:extLst>
      <p:ext uri="{BB962C8B-B14F-4D97-AF65-F5344CB8AC3E}">
        <p14:creationId xmlns:p14="http://schemas.microsoft.com/office/powerpoint/2010/main" val="1949790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82E867F1-D724-429F-82D8-6968E0CF020B}"/>
              </a:ext>
            </a:extLst>
          </p:cNvPr>
          <p:cNvSpPr>
            <a:spLocks noGrp="1"/>
          </p:cNvSpPr>
          <p:nvPr>
            <p:ph type="dt" sz="half" idx="10"/>
          </p:nvPr>
        </p:nvSpPr>
        <p:spPr/>
        <p:txBody>
          <a:bodyPr/>
          <a:lstStyle>
            <a:lvl1pPr>
              <a:defRPr/>
            </a:lvl1pPr>
          </a:lstStyle>
          <a:p>
            <a:pPr>
              <a:defRPr/>
            </a:pPr>
            <a:endParaRPr lang="en-US" altLang="zh-TW"/>
          </a:p>
        </p:txBody>
      </p:sp>
      <p:sp>
        <p:nvSpPr>
          <p:cNvPr id="8" name="Footer Placeholder 4">
            <a:extLst>
              <a:ext uri="{FF2B5EF4-FFF2-40B4-BE49-F238E27FC236}">
                <a16:creationId xmlns:a16="http://schemas.microsoft.com/office/drawing/2014/main" id="{69A361F7-0816-4EFE-94DA-432F203EA14E}"/>
              </a:ext>
            </a:extLst>
          </p:cNvPr>
          <p:cNvSpPr>
            <a:spLocks noGrp="1"/>
          </p:cNvSpPr>
          <p:nvPr>
            <p:ph type="ftr" sz="quarter" idx="11"/>
          </p:nvPr>
        </p:nvSpPr>
        <p:spPr/>
        <p:txBody>
          <a:bodyPr/>
          <a:lstStyle>
            <a:lvl1pPr>
              <a:defRPr/>
            </a:lvl1pPr>
          </a:lstStyle>
          <a:p>
            <a:pPr>
              <a:defRPr/>
            </a:pPr>
            <a:endParaRPr lang="en-US" altLang="zh-TW"/>
          </a:p>
        </p:txBody>
      </p:sp>
      <p:sp>
        <p:nvSpPr>
          <p:cNvPr id="9" name="Slide Number Placeholder 5">
            <a:extLst>
              <a:ext uri="{FF2B5EF4-FFF2-40B4-BE49-F238E27FC236}">
                <a16:creationId xmlns:a16="http://schemas.microsoft.com/office/drawing/2014/main" id="{E8D1AFC4-AC04-4439-BFF9-2D8BBE77363D}"/>
              </a:ext>
            </a:extLst>
          </p:cNvPr>
          <p:cNvSpPr>
            <a:spLocks noGrp="1"/>
          </p:cNvSpPr>
          <p:nvPr>
            <p:ph type="sldNum" sz="quarter" idx="12"/>
          </p:nvPr>
        </p:nvSpPr>
        <p:spPr/>
        <p:txBody>
          <a:bodyPr/>
          <a:lstStyle>
            <a:lvl1pPr>
              <a:defRPr/>
            </a:lvl1pPr>
          </a:lstStyle>
          <a:p>
            <a:fld id="{04C02533-D665-464F-A434-1F974BC489ED}" type="slidenum">
              <a:rPr lang="en-US" altLang="zh-TW"/>
              <a:pPr/>
              <a:t>‹#›</a:t>
            </a:fld>
            <a:endParaRPr lang="en-US" altLang="zh-TW"/>
          </a:p>
        </p:txBody>
      </p:sp>
    </p:spTree>
    <p:extLst>
      <p:ext uri="{BB962C8B-B14F-4D97-AF65-F5344CB8AC3E}">
        <p14:creationId xmlns:p14="http://schemas.microsoft.com/office/powerpoint/2010/main" val="1621344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486A55D0-F9F0-417A-B1CD-0870F042A3D1}"/>
              </a:ext>
            </a:extLst>
          </p:cNvPr>
          <p:cNvSpPr>
            <a:spLocks noGrp="1"/>
          </p:cNvSpPr>
          <p:nvPr>
            <p:ph type="dt" sz="half" idx="10"/>
          </p:nvPr>
        </p:nvSpPr>
        <p:spPr/>
        <p:txBody>
          <a:bodyPr/>
          <a:lstStyle>
            <a:lvl1pPr>
              <a:defRPr/>
            </a:lvl1pPr>
          </a:lstStyle>
          <a:p>
            <a:pPr>
              <a:defRPr/>
            </a:pPr>
            <a:endParaRPr lang="en-US" altLang="zh-TW"/>
          </a:p>
        </p:txBody>
      </p:sp>
      <p:sp>
        <p:nvSpPr>
          <p:cNvPr id="4" name="Footer Placeholder 4">
            <a:extLst>
              <a:ext uri="{FF2B5EF4-FFF2-40B4-BE49-F238E27FC236}">
                <a16:creationId xmlns:a16="http://schemas.microsoft.com/office/drawing/2014/main" id="{A790A010-031C-4799-AC0F-D6BB9B5CDCAA}"/>
              </a:ext>
            </a:extLst>
          </p:cNvPr>
          <p:cNvSpPr>
            <a:spLocks noGrp="1"/>
          </p:cNvSpPr>
          <p:nvPr>
            <p:ph type="ftr" sz="quarter" idx="11"/>
          </p:nvPr>
        </p:nvSpPr>
        <p:spPr/>
        <p:txBody>
          <a:bodyPr/>
          <a:lstStyle>
            <a:lvl1pPr>
              <a:defRPr/>
            </a:lvl1pPr>
          </a:lstStyle>
          <a:p>
            <a:pPr>
              <a:defRPr/>
            </a:pPr>
            <a:endParaRPr lang="en-US" altLang="zh-TW"/>
          </a:p>
        </p:txBody>
      </p:sp>
      <p:sp>
        <p:nvSpPr>
          <p:cNvPr id="5" name="Slide Number Placeholder 5">
            <a:extLst>
              <a:ext uri="{FF2B5EF4-FFF2-40B4-BE49-F238E27FC236}">
                <a16:creationId xmlns:a16="http://schemas.microsoft.com/office/drawing/2014/main" id="{B4FDA5B2-29BA-4C10-9738-FE7CB48CAEAA}"/>
              </a:ext>
            </a:extLst>
          </p:cNvPr>
          <p:cNvSpPr>
            <a:spLocks noGrp="1"/>
          </p:cNvSpPr>
          <p:nvPr>
            <p:ph type="sldNum" sz="quarter" idx="12"/>
          </p:nvPr>
        </p:nvSpPr>
        <p:spPr/>
        <p:txBody>
          <a:bodyPr/>
          <a:lstStyle>
            <a:lvl1pPr>
              <a:defRPr/>
            </a:lvl1pPr>
          </a:lstStyle>
          <a:p>
            <a:fld id="{51580BA0-6C83-42B9-8B74-21145D4482B5}" type="slidenum">
              <a:rPr lang="en-US" altLang="zh-TW"/>
              <a:pPr/>
              <a:t>‹#›</a:t>
            </a:fld>
            <a:endParaRPr lang="en-US" altLang="zh-TW"/>
          </a:p>
        </p:txBody>
      </p:sp>
    </p:spTree>
    <p:extLst>
      <p:ext uri="{BB962C8B-B14F-4D97-AF65-F5344CB8AC3E}">
        <p14:creationId xmlns:p14="http://schemas.microsoft.com/office/powerpoint/2010/main" val="867885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CB7B73C-FFFE-41E6-8182-35269C4BAA32}"/>
              </a:ext>
            </a:extLst>
          </p:cNvPr>
          <p:cNvSpPr>
            <a:spLocks noGrp="1"/>
          </p:cNvSpPr>
          <p:nvPr>
            <p:ph type="dt" sz="half" idx="10"/>
          </p:nvPr>
        </p:nvSpPr>
        <p:spPr/>
        <p:txBody>
          <a:bodyPr/>
          <a:lstStyle>
            <a:lvl1pPr>
              <a:defRPr/>
            </a:lvl1pPr>
          </a:lstStyle>
          <a:p>
            <a:pPr>
              <a:defRPr/>
            </a:pPr>
            <a:endParaRPr lang="en-US" altLang="zh-TW"/>
          </a:p>
        </p:txBody>
      </p:sp>
      <p:sp>
        <p:nvSpPr>
          <p:cNvPr id="3" name="Footer Placeholder 4">
            <a:extLst>
              <a:ext uri="{FF2B5EF4-FFF2-40B4-BE49-F238E27FC236}">
                <a16:creationId xmlns:a16="http://schemas.microsoft.com/office/drawing/2014/main" id="{2726D5C3-AB32-45E2-9004-E6F8793B1DA5}"/>
              </a:ext>
            </a:extLst>
          </p:cNvPr>
          <p:cNvSpPr>
            <a:spLocks noGrp="1"/>
          </p:cNvSpPr>
          <p:nvPr>
            <p:ph type="ftr" sz="quarter" idx="11"/>
          </p:nvPr>
        </p:nvSpPr>
        <p:spPr/>
        <p:txBody>
          <a:bodyPr/>
          <a:lstStyle>
            <a:lvl1pPr>
              <a:defRPr/>
            </a:lvl1pPr>
          </a:lstStyle>
          <a:p>
            <a:pPr>
              <a:defRPr/>
            </a:pPr>
            <a:endParaRPr lang="en-US" altLang="zh-TW"/>
          </a:p>
        </p:txBody>
      </p:sp>
      <p:sp>
        <p:nvSpPr>
          <p:cNvPr id="4" name="Slide Number Placeholder 5">
            <a:extLst>
              <a:ext uri="{FF2B5EF4-FFF2-40B4-BE49-F238E27FC236}">
                <a16:creationId xmlns:a16="http://schemas.microsoft.com/office/drawing/2014/main" id="{7056F7E4-0184-4648-A97D-9FF195D26115}"/>
              </a:ext>
            </a:extLst>
          </p:cNvPr>
          <p:cNvSpPr>
            <a:spLocks noGrp="1"/>
          </p:cNvSpPr>
          <p:nvPr>
            <p:ph type="sldNum" sz="quarter" idx="12"/>
          </p:nvPr>
        </p:nvSpPr>
        <p:spPr/>
        <p:txBody>
          <a:bodyPr/>
          <a:lstStyle>
            <a:lvl1pPr>
              <a:defRPr/>
            </a:lvl1pPr>
          </a:lstStyle>
          <a:p>
            <a:fld id="{F6A969D0-BB82-46DA-A687-6D0DA6914B98}" type="slidenum">
              <a:rPr lang="en-US" altLang="zh-TW"/>
              <a:pPr/>
              <a:t>‹#›</a:t>
            </a:fld>
            <a:endParaRPr lang="en-US" altLang="zh-TW"/>
          </a:p>
        </p:txBody>
      </p:sp>
    </p:spTree>
    <p:extLst>
      <p:ext uri="{BB962C8B-B14F-4D97-AF65-F5344CB8AC3E}">
        <p14:creationId xmlns:p14="http://schemas.microsoft.com/office/powerpoint/2010/main" val="3759492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58E7447-D603-4BC2-8D97-7DBEE7970CD2}"/>
              </a:ext>
            </a:extLst>
          </p:cNvPr>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6" name="Straight Connector 5">
            <a:extLst>
              <a:ext uri="{FF2B5EF4-FFF2-40B4-BE49-F238E27FC236}">
                <a16:creationId xmlns:a16="http://schemas.microsoft.com/office/drawing/2014/main" id="{02B2DDF0-BBB4-45C8-8F35-2773187C75BE}"/>
              </a:ext>
            </a:extLst>
          </p:cNvPr>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22763903-DD2E-4107-B253-659AFDFB33A9}"/>
              </a:ext>
            </a:extLst>
          </p:cNvPr>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9ADB099-2C8E-4586-9638-2327FE44F7BC}"/>
              </a:ext>
            </a:extLst>
          </p:cNvPr>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152400" y="1901952"/>
            <a:ext cx="2377440" cy="1371600"/>
          </a:xfrm>
        </p:spPr>
        <p:txBody>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Date Placeholder 4">
            <a:extLst>
              <a:ext uri="{FF2B5EF4-FFF2-40B4-BE49-F238E27FC236}">
                <a16:creationId xmlns:a16="http://schemas.microsoft.com/office/drawing/2014/main" id="{8DEF808E-69B4-4357-BDCD-3D0DFA913752}"/>
              </a:ext>
            </a:extLst>
          </p:cNvPr>
          <p:cNvSpPr>
            <a:spLocks noGrp="1"/>
          </p:cNvSpPr>
          <p:nvPr>
            <p:ph type="dt" sz="half" idx="10"/>
          </p:nvPr>
        </p:nvSpPr>
        <p:spPr/>
        <p:txBody>
          <a:bodyPr/>
          <a:lstStyle>
            <a:lvl1pPr>
              <a:defRPr/>
            </a:lvl1pPr>
          </a:lstStyle>
          <a:p>
            <a:pPr>
              <a:defRPr/>
            </a:pPr>
            <a:endParaRPr lang="en-US" altLang="zh-TW"/>
          </a:p>
        </p:txBody>
      </p:sp>
      <p:sp>
        <p:nvSpPr>
          <p:cNvPr id="10" name="Footer Placeholder 5">
            <a:extLst>
              <a:ext uri="{FF2B5EF4-FFF2-40B4-BE49-F238E27FC236}">
                <a16:creationId xmlns:a16="http://schemas.microsoft.com/office/drawing/2014/main" id="{F2790513-E50B-4491-9D5B-321FA33BDB9F}"/>
              </a:ext>
            </a:extLst>
          </p:cNvPr>
          <p:cNvSpPr>
            <a:spLocks noGrp="1"/>
          </p:cNvSpPr>
          <p:nvPr>
            <p:ph type="ftr" sz="quarter" idx="11"/>
          </p:nvPr>
        </p:nvSpPr>
        <p:spPr/>
        <p:txBody>
          <a:bodyPr/>
          <a:lstStyle>
            <a:lvl1pPr>
              <a:defRPr/>
            </a:lvl1pPr>
          </a:lstStyle>
          <a:p>
            <a:pPr>
              <a:defRPr/>
            </a:pPr>
            <a:endParaRPr lang="en-US" altLang="zh-TW"/>
          </a:p>
        </p:txBody>
      </p:sp>
      <p:sp>
        <p:nvSpPr>
          <p:cNvPr id="11" name="Slide Number Placeholder 6">
            <a:extLst>
              <a:ext uri="{FF2B5EF4-FFF2-40B4-BE49-F238E27FC236}">
                <a16:creationId xmlns:a16="http://schemas.microsoft.com/office/drawing/2014/main" id="{90D66D14-E409-44B3-9CE5-F3A919D610E0}"/>
              </a:ext>
            </a:extLst>
          </p:cNvPr>
          <p:cNvSpPr>
            <a:spLocks noGrp="1"/>
          </p:cNvSpPr>
          <p:nvPr>
            <p:ph type="sldNum" sz="quarter" idx="12"/>
          </p:nvPr>
        </p:nvSpPr>
        <p:spPr/>
        <p:txBody>
          <a:bodyPr/>
          <a:lstStyle>
            <a:lvl1pPr>
              <a:defRPr/>
            </a:lvl1pPr>
          </a:lstStyle>
          <a:p>
            <a:fld id="{349B3189-54DE-4075-B593-0E0905EB1F44}" type="slidenum">
              <a:rPr lang="en-US" altLang="zh-TW"/>
              <a:pPr/>
              <a:t>‹#›</a:t>
            </a:fld>
            <a:endParaRPr lang="en-US" altLang="zh-TW"/>
          </a:p>
        </p:txBody>
      </p:sp>
    </p:spTree>
    <p:extLst>
      <p:ext uri="{BB962C8B-B14F-4D97-AF65-F5344CB8AC3E}">
        <p14:creationId xmlns:p14="http://schemas.microsoft.com/office/powerpoint/2010/main" val="2009789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5CE5B2-15BC-4983-B265-3C88EC012E04}"/>
              </a:ext>
            </a:extLst>
          </p:cNvPr>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6" name="Straight Connector 5">
            <a:extLst>
              <a:ext uri="{FF2B5EF4-FFF2-40B4-BE49-F238E27FC236}">
                <a16:creationId xmlns:a16="http://schemas.microsoft.com/office/drawing/2014/main" id="{FDB0191E-16FA-4BFC-9A93-1C09FF2FDB40}"/>
              </a:ext>
            </a:extLst>
          </p:cNvPr>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7CBFD14-3120-4F71-8DE1-36015AF69F24}"/>
              </a:ext>
            </a:extLst>
          </p:cNvPr>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9C0C7C9-5BB8-44D9-A1D0-AA3CEC50B86C}"/>
              </a:ext>
            </a:extLst>
          </p:cNvPr>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2" name="Title 1"/>
          <p:cNvSpPr>
            <a:spLocks noGrp="1"/>
          </p:cNvSpPr>
          <p:nvPr>
            <p:ph type="title"/>
          </p:nvPr>
        </p:nvSpPr>
        <p:spPr>
          <a:xfrm>
            <a:off x="155448" y="1905000"/>
            <a:ext cx="2377440" cy="1371600"/>
          </a:xfrm>
        </p:spPr>
        <p:txBody>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Date Placeholder 4">
            <a:extLst>
              <a:ext uri="{FF2B5EF4-FFF2-40B4-BE49-F238E27FC236}">
                <a16:creationId xmlns:a16="http://schemas.microsoft.com/office/drawing/2014/main" id="{7FAD17E5-709D-4871-B7F8-C75F27137226}"/>
              </a:ext>
            </a:extLst>
          </p:cNvPr>
          <p:cNvSpPr>
            <a:spLocks noGrp="1"/>
          </p:cNvSpPr>
          <p:nvPr>
            <p:ph type="dt" sz="half" idx="10"/>
          </p:nvPr>
        </p:nvSpPr>
        <p:spPr/>
        <p:txBody>
          <a:bodyPr/>
          <a:lstStyle>
            <a:lvl1pPr>
              <a:defRPr/>
            </a:lvl1pPr>
          </a:lstStyle>
          <a:p>
            <a:pPr>
              <a:defRPr/>
            </a:pPr>
            <a:endParaRPr lang="en-US" altLang="zh-TW"/>
          </a:p>
        </p:txBody>
      </p:sp>
      <p:sp>
        <p:nvSpPr>
          <p:cNvPr id="10" name="Footer Placeholder 5">
            <a:extLst>
              <a:ext uri="{FF2B5EF4-FFF2-40B4-BE49-F238E27FC236}">
                <a16:creationId xmlns:a16="http://schemas.microsoft.com/office/drawing/2014/main" id="{5C65C605-1FC0-4891-BE24-2666505E3CD2}"/>
              </a:ext>
            </a:extLst>
          </p:cNvPr>
          <p:cNvSpPr>
            <a:spLocks noGrp="1"/>
          </p:cNvSpPr>
          <p:nvPr>
            <p:ph type="ftr" sz="quarter" idx="11"/>
          </p:nvPr>
        </p:nvSpPr>
        <p:spPr/>
        <p:txBody>
          <a:bodyPr/>
          <a:lstStyle>
            <a:lvl1pPr>
              <a:defRPr/>
            </a:lvl1pPr>
          </a:lstStyle>
          <a:p>
            <a:pPr>
              <a:defRPr/>
            </a:pPr>
            <a:endParaRPr lang="en-US" altLang="zh-TW"/>
          </a:p>
        </p:txBody>
      </p:sp>
      <p:sp>
        <p:nvSpPr>
          <p:cNvPr id="11" name="Slide Number Placeholder 6">
            <a:extLst>
              <a:ext uri="{FF2B5EF4-FFF2-40B4-BE49-F238E27FC236}">
                <a16:creationId xmlns:a16="http://schemas.microsoft.com/office/drawing/2014/main" id="{D78A6C22-A269-42FC-A0B8-39CB96C4231C}"/>
              </a:ext>
            </a:extLst>
          </p:cNvPr>
          <p:cNvSpPr>
            <a:spLocks noGrp="1"/>
          </p:cNvSpPr>
          <p:nvPr>
            <p:ph type="sldNum" sz="quarter" idx="12"/>
          </p:nvPr>
        </p:nvSpPr>
        <p:spPr/>
        <p:txBody>
          <a:bodyPr/>
          <a:lstStyle>
            <a:lvl1pPr>
              <a:defRPr/>
            </a:lvl1pPr>
          </a:lstStyle>
          <a:p>
            <a:fld id="{FB497434-12BD-46EE-BA74-AF8EE93842EE}" type="slidenum">
              <a:rPr lang="en-US" altLang="zh-TW"/>
              <a:pPr/>
              <a:t>‹#›</a:t>
            </a:fld>
            <a:endParaRPr lang="en-US" altLang="zh-TW"/>
          </a:p>
        </p:txBody>
      </p:sp>
    </p:spTree>
    <p:extLst>
      <p:ext uri="{BB962C8B-B14F-4D97-AF65-F5344CB8AC3E}">
        <p14:creationId xmlns:p14="http://schemas.microsoft.com/office/powerpoint/2010/main" val="3770863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90" name="Rectangle 189">
            <a:extLst>
              <a:ext uri="{FF2B5EF4-FFF2-40B4-BE49-F238E27FC236}">
                <a16:creationId xmlns:a16="http://schemas.microsoft.com/office/drawing/2014/main" id="{B054D08A-6FAA-4DB9-8F49-72A8F1C79055}"/>
              </a:ext>
            </a:extLst>
          </p:cNvPr>
          <p:cNvSpPr/>
          <p:nvPr/>
        </p:nvSpPr>
        <p:spPr>
          <a:xfrm>
            <a:off x="149225" y="136525"/>
            <a:ext cx="8869363" cy="658495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 name="Title Placeholder 1">
            <a:extLst>
              <a:ext uri="{FF2B5EF4-FFF2-40B4-BE49-F238E27FC236}">
                <a16:creationId xmlns:a16="http://schemas.microsoft.com/office/drawing/2014/main" id="{1C1CB62C-EB74-4A32-AFE9-0DB62D7E8CA3}"/>
              </a:ext>
            </a:extLst>
          </p:cNvPr>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1028" name="Text Placeholder 2">
            <a:extLst>
              <a:ext uri="{FF2B5EF4-FFF2-40B4-BE49-F238E27FC236}">
                <a16:creationId xmlns:a16="http://schemas.microsoft.com/office/drawing/2014/main" id="{552A2859-17F8-4D18-8520-FD93FA3702F9}"/>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C94ECB4D-13BF-4265-BB07-B6F75FBEE567}"/>
              </a:ext>
            </a:extLst>
          </p:cNvPr>
          <p:cNvSpPr>
            <a:spLocks noGrp="1"/>
          </p:cNvSpPr>
          <p:nvPr>
            <p:ph type="dt" sz="half" idx="2"/>
          </p:nvPr>
        </p:nvSpPr>
        <p:spPr>
          <a:xfrm>
            <a:off x="457200" y="6311900"/>
            <a:ext cx="2133600" cy="365125"/>
          </a:xfrm>
          <a:prstGeom prst="rect">
            <a:avLst/>
          </a:prstGeom>
        </p:spPr>
        <p:txBody>
          <a:bodyPr vert="horz" lIns="91440" tIns="45720" rIns="91440" bIns="45720" rtlCol="0" anchor="ctr"/>
          <a:lstStyle>
            <a:lvl1pPr algn="l">
              <a:defRPr sz="1200">
                <a:solidFill>
                  <a:schemeClr val="tx2"/>
                </a:solidFill>
                <a:latin typeface="Arial" charset="0"/>
              </a:defRPr>
            </a:lvl1pPr>
          </a:lstStyle>
          <a:p>
            <a:pPr>
              <a:defRPr/>
            </a:pPr>
            <a:endParaRPr lang="en-US" altLang="zh-TW"/>
          </a:p>
        </p:txBody>
      </p:sp>
      <p:sp>
        <p:nvSpPr>
          <p:cNvPr id="5" name="Footer Placeholder 4">
            <a:extLst>
              <a:ext uri="{FF2B5EF4-FFF2-40B4-BE49-F238E27FC236}">
                <a16:creationId xmlns:a16="http://schemas.microsoft.com/office/drawing/2014/main" id="{AD57BD3B-60A8-4F2F-A289-345F4D0B576B}"/>
              </a:ext>
            </a:extLst>
          </p:cNvPr>
          <p:cNvSpPr>
            <a:spLocks noGrp="1"/>
          </p:cNvSpPr>
          <p:nvPr>
            <p:ph type="ftr" sz="quarter" idx="3"/>
          </p:nvPr>
        </p:nvSpPr>
        <p:spPr>
          <a:xfrm>
            <a:off x="2830513" y="6311900"/>
            <a:ext cx="3482975" cy="365125"/>
          </a:xfrm>
          <a:prstGeom prst="rect">
            <a:avLst/>
          </a:prstGeom>
        </p:spPr>
        <p:txBody>
          <a:bodyPr vert="horz" lIns="91440" tIns="45720" rIns="91440" bIns="45720" rtlCol="0" anchor="ctr"/>
          <a:lstStyle>
            <a:lvl1pPr algn="ctr">
              <a:defRPr sz="1200">
                <a:solidFill>
                  <a:schemeClr val="tx2"/>
                </a:solidFill>
                <a:latin typeface="Arial" charset="0"/>
              </a:defRPr>
            </a:lvl1pPr>
          </a:lstStyle>
          <a:p>
            <a:pPr>
              <a:defRPr/>
            </a:pPr>
            <a:endParaRPr lang="en-US" altLang="zh-TW"/>
          </a:p>
        </p:txBody>
      </p:sp>
      <p:sp>
        <p:nvSpPr>
          <p:cNvPr id="6" name="Slide Number Placeholder 5">
            <a:extLst>
              <a:ext uri="{FF2B5EF4-FFF2-40B4-BE49-F238E27FC236}">
                <a16:creationId xmlns:a16="http://schemas.microsoft.com/office/drawing/2014/main" id="{B58D00B5-B3AF-4672-B10D-EC5E200A5094}"/>
              </a:ext>
            </a:extLst>
          </p:cNvPr>
          <p:cNvSpPr>
            <a:spLocks noGrp="1"/>
          </p:cNvSpPr>
          <p:nvPr>
            <p:ph type="sldNum" sz="quarter" idx="4"/>
          </p:nvPr>
        </p:nvSpPr>
        <p:spPr>
          <a:xfrm>
            <a:off x="6553200" y="631190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tx2"/>
                </a:solidFill>
              </a:defRPr>
            </a:lvl1pPr>
          </a:lstStyle>
          <a:p>
            <a:fld id="{08573051-DE35-4628-B663-012A76F4C70E}" type="slidenum">
              <a:rPr lang="en-US" altLang="zh-TW"/>
              <a:pPr/>
              <a:t>‹#›</a:t>
            </a:fld>
            <a:endParaRPr lang="en-US" altLang="zh-TW"/>
          </a:p>
        </p:txBody>
      </p:sp>
    </p:spTree>
  </p:cSld>
  <p:clrMap bg1="dk1" tx1="lt1" bg2="dk2" tx2="lt2" accent1="accent1" accent2="accent2" accent3="accent3" accent4="accent4" accent5="accent5" accent6="accent6" hlink="hlink" folHlink="folHlink"/>
  <p:sldLayoutIdLst>
    <p:sldLayoutId id="2147483785" r:id="rId1"/>
    <p:sldLayoutId id="2147483778" r:id="rId2"/>
    <p:sldLayoutId id="2147483786" r:id="rId3"/>
    <p:sldLayoutId id="2147483779" r:id="rId4"/>
    <p:sldLayoutId id="2147483780" r:id="rId5"/>
    <p:sldLayoutId id="2147483781" r:id="rId6"/>
    <p:sldLayoutId id="2147483782" r:id="rId7"/>
    <p:sldLayoutId id="2147483787" r:id="rId8"/>
    <p:sldLayoutId id="2147483788" r:id="rId9"/>
    <p:sldLayoutId id="2147483783" r:id="rId10"/>
    <p:sldLayoutId id="2147483784" r:id="rId11"/>
  </p:sldLayoutIdLst>
  <p:txStyles>
    <p:titleStyle>
      <a:lvl1pPr algn="l" rtl="0" eaLnBrk="0" fontAlgn="base" hangingPunct="0">
        <a:spcBef>
          <a:spcPct val="0"/>
        </a:spcBef>
        <a:spcAft>
          <a:spcPct val="0"/>
        </a:spcAft>
        <a:tabLst>
          <a:tab pos="3830638" algn="l"/>
        </a:tabLst>
        <a:defRPr sz="3600" b="1" kern="1200" spc="50">
          <a:ln w="13335" cmpd="sng">
            <a:solidFill>
              <a:schemeClr val="accent1">
                <a:lumMod val="50000"/>
              </a:schemeClr>
            </a:solidFill>
            <a:prstDash val="solid"/>
          </a:ln>
          <a:solidFill>
            <a:srgbClr val="FEFEFE"/>
          </a:solidFill>
          <a:latin typeface="+mj-lt"/>
          <a:ea typeface="+mj-ea"/>
          <a:cs typeface="微軟正黑體"/>
        </a:defRPr>
      </a:lvl1pPr>
      <a:lvl2pPr algn="l" rtl="0" eaLnBrk="0" fontAlgn="base" hangingPunct="0">
        <a:spcBef>
          <a:spcPct val="0"/>
        </a:spcBef>
        <a:spcAft>
          <a:spcPct val="0"/>
        </a:spcAft>
        <a:tabLst>
          <a:tab pos="3830638" algn="l"/>
        </a:tabLst>
        <a:defRPr sz="3600" b="1">
          <a:solidFill>
            <a:srgbClr val="FEFEFE"/>
          </a:solidFill>
          <a:latin typeface="Tw Cen MT" pitchFamily="34" charset="0"/>
          <a:ea typeface="微軟正黑體"/>
          <a:cs typeface="微軟正黑體"/>
        </a:defRPr>
      </a:lvl2pPr>
      <a:lvl3pPr algn="l" rtl="0" eaLnBrk="0" fontAlgn="base" hangingPunct="0">
        <a:spcBef>
          <a:spcPct val="0"/>
        </a:spcBef>
        <a:spcAft>
          <a:spcPct val="0"/>
        </a:spcAft>
        <a:tabLst>
          <a:tab pos="3830638" algn="l"/>
        </a:tabLst>
        <a:defRPr sz="3600" b="1">
          <a:solidFill>
            <a:srgbClr val="FEFEFE"/>
          </a:solidFill>
          <a:latin typeface="Tw Cen MT" pitchFamily="34" charset="0"/>
          <a:ea typeface="微軟正黑體"/>
          <a:cs typeface="微軟正黑體"/>
        </a:defRPr>
      </a:lvl3pPr>
      <a:lvl4pPr algn="l" rtl="0" eaLnBrk="0" fontAlgn="base" hangingPunct="0">
        <a:spcBef>
          <a:spcPct val="0"/>
        </a:spcBef>
        <a:spcAft>
          <a:spcPct val="0"/>
        </a:spcAft>
        <a:tabLst>
          <a:tab pos="3830638" algn="l"/>
        </a:tabLst>
        <a:defRPr sz="3600" b="1">
          <a:solidFill>
            <a:srgbClr val="FEFEFE"/>
          </a:solidFill>
          <a:latin typeface="Tw Cen MT" pitchFamily="34" charset="0"/>
          <a:ea typeface="微軟正黑體"/>
          <a:cs typeface="微軟正黑體"/>
        </a:defRPr>
      </a:lvl4pPr>
      <a:lvl5pPr algn="l" rtl="0" eaLnBrk="0" fontAlgn="base" hangingPunct="0">
        <a:spcBef>
          <a:spcPct val="0"/>
        </a:spcBef>
        <a:spcAft>
          <a:spcPct val="0"/>
        </a:spcAft>
        <a:tabLst>
          <a:tab pos="3830638" algn="l"/>
        </a:tabLst>
        <a:defRPr sz="3600" b="1">
          <a:solidFill>
            <a:srgbClr val="FEFEFE"/>
          </a:solidFill>
          <a:latin typeface="Tw Cen MT" pitchFamily="34" charset="0"/>
          <a:ea typeface="微軟正黑體"/>
          <a:cs typeface="微軟正黑體"/>
        </a:defRPr>
      </a:lvl5pPr>
      <a:lvl6pPr marL="457200" algn="l" rtl="0" fontAlgn="base">
        <a:spcBef>
          <a:spcPct val="0"/>
        </a:spcBef>
        <a:spcAft>
          <a:spcPct val="0"/>
        </a:spcAft>
        <a:tabLst>
          <a:tab pos="3830638" algn="l"/>
        </a:tabLst>
        <a:defRPr sz="3600" b="1">
          <a:solidFill>
            <a:srgbClr val="FEFEFE"/>
          </a:solidFill>
          <a:latin typeface="Tw Cen MT" pitchFamily="34" charset="0"/>
          <a:ea typeface="微軟正黑體"/>
          <a:cs typeface="微軟正黑體"/>
        </a:defRPr>
      </a:lvl6pPr>
      <a:lvl7pPr marL="914400" algn="l" rtl="0" fontAlgn="base">
        <a:spcBef>
          <a:spcPct val="0"/>
        </a:spcBef>
        <a:spcAft>
          <a:spcPct val="0"/>
        </a:spcAft>
        <a:tabLst>
          <a:tab pos="3830638" algn="l"/>
        </a:tabLst>
        <a:defRPr sz="3600" b="1">
          <a:solidFill>
            <a:srgbClr val="FEFEFE"/>
          </a:solidFill>
          <a:latin typeface="Tw Cen MT" pitchFamily="34" charset="0"/>
          <a:ea typeface="微軟正黑體"/>
          <a:cs typeface="微軟正黑體"/>
        </a:defRPr>
      </a:lvl7pPr>
      <a:lvl8pPr marL="1371600" algn="l" rtl="0" fontAlgn="base">
        <a:spcBef>
          <a:spcPct val="0"/>
        </a:spcBef>
        <a:spcAft>
          <a:spcPct val="0"/>
        </a:spcAft>
        <a:tabLst>
          <a:tab pos="3830638" algn="l"/>
        </a:tabLst>
        <a:defRPr sz="3600" b="1">
          <a:solidFill>
            <a:srgbClr val="FEFEFE"/>
          </a:solidFill>
          <a:latin typeface="Tw Cen MT" pitchFamily="34" charset="0"/>
          <a:ea typeface="微軟正黑體"/>
          <a:cs typeface="微軟正黑體"/>
        </a:defRPr>
      </a:lvl8pPr>
      <a:lvl9pPr marL="1828800" algn="l" rtl="0" fontAlgn="base">
        <a:spcBef>
          <a:spcPct val="0"/>
        </a:spcBef>
        <a:spcAft>
          <a:spcPct val="0"/>
        </a:spcAft>
        <a:tabLst>
          <a:tab pos="3830638" algn="l"/>
        </a:tabLst>
        <a:defRPr sz="3600" b="1">
          <a:solidFill>
            <a:srgbClr val="FEFEFE"/>
          </a:solidFill>
          <a:latin typeface="Tw Cen MT" pitchFamily="34" charset="0"/>
          <a:ea typeface="微軟正黑體"/>
          <a:cs typeface="微軟正黑體"/>
        </a:defRPr>
      </a:lvl9pPr>
    </p:titleStyle>
    <p:bodyStyle>
      <a:lvl1pPr marL="273050" indent="-273050" algn="l" rtl="0" eaLnBrk="0" fontAlgn="base" hangingPunct="0">
        <a:spcBef>
          <a:spcPct val="20000"/>
        </a:spcBef>
        <a:spcAft>
          <a:spcPct val="0"/>
        </a:spcAft>
        <a:buClr>
          <a:srgbClr val="ACC2C9"/>
        </a:buClr>
        <a:buFont typeface="Arial" panose="020B0604020202020204" pitchFamily="34" charset="0"/>
        <a:buChar char="•"/>
        <a:defRPr sz="2400" kern="1200">
          <a:solidFill>
            <a:schemeClr val="tx2"/>
          </a:solidFill>
          <a:latin typeface="+mn-lt"/>
          <a:ea typeface="+mn-ea"/>
          <a:cs typeface="微軟正黑體"/>
        </a:defRPr>
      </a:lvl1pPr>
      <a:lvl2pPr marL="547688" indent="-182563" algn="l" rtl="0" eaLnBrk="0" fontAlgn="base" hangingPunct="0">
        <a:spcBef>
          <a:spcPct val="20000"/>
        </a:spcBef>
        <a:spcAft>
          <a:spcPct val="0"/>
        </a:spcAft>
        <a:buClr>
          <a:srgbClr val="ACC2C9"/>
        </a:buClr>
        <a:buFont typeface="Arial" panose="020B0604020202020204" pitchFamily="34" charset="0"/>
        <a:buChar char="•"/>
        <a:defRPr sz="2000" kern="1200">
          <a:solidFill>
            <a:schemeClr val="tx1"/>
          </a:solidFill>
          <a:latin typeface="+mn-lt"/>
          <a:ea typeface="+mn-ea"/>
          <a:cs typeface="微軟正黑體"/>
        </a:defRPr>
      </a:lvl2pPr>
      <a:lvl3pPr marL="914400"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2"/>
          </a:solidFill>
          <a:latin typeface="+mn-lt"/>
          <a:ea typeface="+mn-ea"/>
          <a:cs typeface="微軟正黑體"/>
        </a:defRPr>
      </a:lvl3pPr>
      <a:lvl4pPr marL="1187450" indent="-228600" algn="l" rtl="0" eaLnBrk="0" fontAlgn="base" hangingPunct="0">
        <a:spcBef>
          <a:spcPct val="20000"/>
        </a:spcBef>
        <a:spcAft>
          <a:spcPct val="0"/>
        </a:spcAft>
        <a:buClr>
          <a:srgbClr val="99987F"/>
        </a:buClr>
        <a:buFont typeface="Arial" panose="020B0604020202020204" pitchFamily="34" charset="0"/>
        <a:buChar char="•"/>
        <a:defRPr kern="1200">
          <a:solidFill>
            <a:schemeClr val="tx1"/>
          </a:solidFill>
          <a:latin typeface="+mn-lt"/>
          <a:ea typeface="+mn-ea"/>
          <a:cs typeface="微軟正黑體"/>
        </a:defRPr>
      </a:lvl4pPr>
      <a:lvl5pPr marL="1462088" indent="-228600" algn="l" rtl="0" eaLnBrk="0" fontAlgn="base" hangingPunct="0">
        <a:spcBef>
          <a:spcPct val="20000"/>
        </a:spcBef>
        <a:spcAft>
          <a:spcPct val="0"/>
        </a:spcAft>
        <a:buClr>
          <a:srgbClr val="90AC97"/>
        </a:buClr>
        <a:buFont typeface="Arial" panose="020B0604020202020204" pitchFamily="34" charset="0"/>
        <a:buChar char="•"/>
        <a:defRPr sz="1600" kern="1200">
          <a:solidFill>
            <a:schemeClr val="tx2"/>
          </a:solidFill>
          <a:latin typeface="+mn-lt"/>
          <a:ea typeface="+mn-ea"/>
          <a:cs typeface="微軟正黑體"/>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a:extLst>
              <a:ext uri="{FF2B5EF4-FFF2-40B4-BE49-F238E27FC236}">
                <a16:creationId xmlns:a16="http://schemas.microsoft.com/office/drawing/2014/main" id="{4E501685-54D9-4B55-8E3C-53D9934EDD7F}"/>
              </a:ext>
            </a:extLst>
          </p:cNvPr>
          <p:cNvSpPr>
            <a:spLocks noGrp="1" noChangeArrowheads="1"/>
          </p:cNvSpPr>
          <p:nvPr>
            <p:ph type="ctrTitle"/>
          </p:nvPr>
        </p:nvSpPr>
        <p:spPr>
          <a:xfrm>
            <a:off x="900113" y="3860800"/>
            <a:ext cx="7086600" cy="1600200"/>
          </a:xfrm>
        </p:spPr>
        <p:txBody>
          <a:bodyPr/>
          <a:lstStyle/>
          <a:p>
            <a:pPr eaLnBrk="1" fontAlgn="auto" hangingPunct="1">
              <a:spcAft>
                <a:spcPts val="0"/>
              </a:spcAft>
              <a:defRPr/>
            </a:pPr>
            <a:r>
              <a:rPr lang="en-US" altLang="zh-TW">
                <a:solidFill>
                  <a:srgbClr val="CC3300"/>
                </a:solidFill>
                <a:cs typeface="+mj-cs"/>
              </a:rPr>
              <a:t/>
            </a:r>
            <a:br>
              <a:rPr lang="en-US" altLang="zh-TW">
                <a:solidFill>
                  <a:srgbClr val="CC3300"/>
                </a:solidFill>
                <a:cs typeface="+mj-cs"/>
              </a:rPr>
            </a:br>
            <a:endParaRPr lang="en-US" altLang="zh-TW">
              <a:solidFill>
                <a:srgbClr val="CC3300"/>
              </a:solidFill>
              <a:cs typeface="+mj-cs"/>
            </a:endParaRPr>
          </a:p>
        </p:txBody>
      </p:sp>
      <p:sp>
        <p:nvSpPr>
          <p:cNvPr id="6147" name="Rectangle 3">
            <a:extLst>
              <a:ext uri="{FF2B5EF4-FFF2-40B4-BE49-F238E27FC236}">
                <a16:creationId xmlns:a16="http://schemas.microsoft.com/office/drawing/2014/main" id="{35C3FDA2-81EA-4341-8933-E46B7CB225CA}"/>
              </a:ext>
            </a:extLst>
          </p:cNvPr>
          <p:cNvSpPr>
            <a:spLocks noGrp="1" noChangeArrowheads="1"/>
          </p:cNvSpPr>
          <p:nvPr>
            <p:ph type="subTitle" idx="1"/>
          </p:nvPr>
        </p:nvSpPr>
        <p:spPr>
          <a:xfrm>
            <a:off x="3419475" y="3500438"/>
            <a:ext cx="4792663" cy="1728787"/>
          </a:xfrm>
        </p:spPr>
        <p:txBody>
          <a:bodyPr/>
          <a:lstStyle/>
          <a:p>
            <a:pPr algn="ctr" eaLnBrk="1" hangingPunct="1"/>
            <a:r>
              <a:rPr lang="en-US" altLang="zh-TW" b="1">
                <a:solidFill>
                  <a:schemeClr val="tx1"/>
                </a:solidFill>
                <a:latin typeface="Times New Roman" panose="02020603050405020304" pitchFamily="18" charset="0"/>
              </a:rPr>
              <a:t>Critical Thinking </a:t>
            </a:r>
          </a:p>
          <a:p>
            <a:pPr algn="ctr" eaLnBrk="1" hangingPunct="1"/>
            <a:r>
              <a:rPr lang="en-US" altLang="zh-TW" b="1">
                <a:solidFill>
                  <a:schemeClr val="tx1"/>
                </a:solidFill>
                <a:latin typeface="Times New Roman" panose="02020603050405020304" pitchFamily="18" charset="0"/>
              </a:rPr>
              <a:t>in Engineering Process</a:t>
            </a:r>
            <a:r>
              <a:rPr lang="en-US" altLang="zh-TW" b="1">
                <a:solidFill>
                  <a:schemeClr val="tx1"/>
                </a:solidFill>
              </a:rPr>
              <a:t> </a:t>
            </a:r>
          </a:p>
        </p:txBody>
      </p:sp>
      <p:sp>
        <p:nvSpPr>
          <p:cNvPr id="6148" name="Rectangle 4">
            <a:extLst>
              <a:ext uri="{FF2B5EF4-FFF2-40B4-BE49-F238E27FC236}">
                <a16:creationId xmlns:a16="http://schemas.microsoft.com/office/drawing/2014/main" id="{3E4BA2BD-0278-4529-A50F-0CDA2743DF7D}"/>
              </a:ext>
            </a:extLst>
          </p:cNvPr>
          <p:cNvSpPr>
            <a:spLocks noChangeArrowheads="1"/>
          </p:cNvSpPr>
          <p:nvPr/>
        </p:nvSpPr>
        <p:spPr bwMode="auto">
          <a:xfrm>
            <a:off x="971550" y="1844675"/>
            <a:ext cx="6408738"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r>
              <a:rPr lang="en-US" altLang="zh-TW" sz="4800" dirty="0" smtClean="0"/>
              <a:t>STEM Challenge #2:  Bridges </a:t>
            </a:r>
            <a:r>
              <a:rPr lang="en-US" altLang="zh-TW" sz="4800" dirty="0"/>
              <a:t>and Bridge Design</a:t>
            </a:r>
          </a:p>
        </p:txBody>
      </p:sp>
      <p:sp>
        <p:nvSpPr>
          <p:cNvPr id="5" name="Rectangle 3">
            <a:extLst>
              <a:ext uri="{FF2B5EF4-FFF2-40B4-BE49-F238E27FC236}">
                <a16:creationId xmlns:a16="http://schemas.microsoft.com/office/drawing/2014/main" id="{E4FD3139-7B99-4F06-9538-1CD9ABBC094E}"/>
              </a:ext>
            </a:extLst>
          </p:cNvPr>
          <p:cNvSpPr txBox="1">
            <a:spLocks noChangeArrowheads="1"/>
          </p:cNvSpPr>
          <p:nvPr/>
        </p:nvSpPr>
        <p:spPr bwMode="auto">
          <a:xfrm>
            <a:off x="107504" y="260649"/>
            <a:ext cx="8712968" cy="50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l" rtl="0" eaLnBrk="0" fontAlgn="base" hangingPunct="0">
              <a:spcBef>
                <a:spcPct val="20000"/>
              </a:spcBef>
              <a:spcAft>
                <a:spcPct val="0"/>
              </a:spcAft>
              <a:buClr>
                <a:srgbClr val="ACC2C9"/>
              </a:buClr>
              <a:buFont typeface="Arial" panose="020B0604020202020204" pitchFamily="34" charset="0"/>
              <a:buNone/>
              <a:defRPr sz="2200" kern="1200">
                <a:solidFill>
                  <a:srgbClr val="FFFFFF"/>
                </a:solidFill>
                <a:latin typeface="+mn-lt"/>
                <a:ea typeface="+mn-ea"/>
                <a:cs typeface="微軟正黑體"/>
              </a:defRPr>
            </a:lvl1pPr>
            <a:lvl2pPr marL="457200" indent="0" algn="ctr" rtl="0" eaLnBrk="0" fontAlgn="base" hangingPunct="0">
              <a:spcBef>
                <a:spcPct val="20000"/>
              </a:spcBef>
              <a:spcAft>
                <a:spcPct val="0"/>
              </a:spcAft>
              <a:buClr>
                <a:srgbClr val="ACC2C9"/>
              </a:buClr>
              <a:buFont typeface="Arial" panose="020B0604020202020204" pitchFamily="34" charset="0"/>
              <a:buNone/>
              <a:defRPr sz="2000" kern="1200">
                <a:solidFill>
                  <a:schemeClr val="tx1">
                    <a:tint val="75000"/>
                  </a:schemeClr>
                </a:solidFill>
                <a:latin typeface="+mn-lt"/>
                <a:ea typeface="+mn-ea"/>
                <a:cs typeface="微軟正黑體"/>
              </a:defRPr>
            </a:lvl2pPr>
            <a:lvl3pPr marL="914400" indent="0" algn="ctr" rtl="0" eaLnBrk="0" fontAlgn="base" hangingPunct="0">
              <a:spcBef>
                <a:spcPct val="20000"/>
              </a:spcBef>
              <a:spcAft>
                <a:spcPct val="0"/>
              </a:spcAft>
              <a:buClr>
                <a:schemeClr val="accent2"/>
              </a:buClr>
              <a:buFont typeface="Arial" panose="020B0604020202020204" pitchFamily="34" charset="0"/>
              <a:buNone/>
              <a:defRPr sz="2000" kern="1200">
                <a:solidFill>
                  <a:schemeClr val="tx1">
                    <a:tint val="75000"/>
                  </a:schemeClr>
                </a:solidFill>
                <a:latin typeface="+mn-lt"/>
                <a:ea typeface="+mn-ea"/>
                <a:cs typeface="微軟正黑體"/>
              </a:defRPr>
            </a:lvl3pPr>
            <a:lvl4pPr marL="1371600" indent="0" algn="ctr" rtl="0" eaLnBrk="0" fontAlgn="base" hangingPunct="0">
              <a:spcBef>
                <a:spcPct val="20000"/>
              </a:spcBef>
              <a:spcAft>
                <a:spcPct val="0"/>
              </a:spcAft>
              <a:buClr>
                <a:srgbClr val="99987F"/>
              </a:buClr>
              <a:buFont typeface="Arial" panose="020B0604020202020204" pitchFamily="34" charset="0"/>
              <a:buNone/>
              <a:defRPr kern="1200">
                <a:solidFill>
                  <a:schemeClr val="tx1">
                    <a:tint val="75000"/>
                  </a:schemeClr>
                </a:solidFill>
                <a:latin typeface="+mn-lt"/>
                <a:ea typeface="+mn-ea"/>
                <a:cs typeface="微軟正黑體"/>
              </a:defRPr>
            </a:lvl4pPr>
            <a:lvl5pPr marL="1828800" indent="0" algn="ctr" rtl="0" eaLnBrk="0" fontAlgn="base" hangingPunct="0">
              <a:spcBef>
                <a:spcPct val="20000"/>
              </a:spcBef>
              <a:spcAft>
                <a:spcPct val="0"/>
              </a:spcAft>
              <a:buClr>
                <a:srgbClr val="90AC97"/>
              </a:buClr>
              <a:buFont typeface="Arial" panose="020B0604020202020204" pitchFamily="34" charset="0"/>
              <a:buNone/>
              <a:defRPr sz="1600" kern="1200">
                <a:solidFill>
                  <a:schemeClr val="tx1">
                    <a:tint val="75000"/>
                  </a:schemeClr>
                </a:solidFill>
                <a:latin typeface="+mn-lt"/>
                <a:ea typeface="+mn-ea"/>
                <a:cs typeface="微軟正黑體"/>
              </a:defRPr>
            </a:lvl5pPr>
            <a:lvl6pPr marL="2286000" indent="0" algn="ctr" defTabSz="914400" rtl="0" eaLnBrk="1" latinLnBrk="0" hangingPunct="1">
              <a:spcBef>
                <a:spcPct val="20000"/>
              </a:spcBef>
              <a:buClr>
                <a:schemeClr val="accent5"/>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6"/>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6"/>
              </a:buClr>
              <a:buFont typeface="Arial" pitchFamily="34" charset="0"/>
              <a:buNone/>
              <a:defRPr sz="1600" kern="1200">
                <a:solidFill>
                  <a:schemeClr val="tx1">
                    <a:tint val="75000"/>
                  </a:schemeClr>
                </a:solidFill>
                <a:latin typeface="+mn-lt"/>
                <a:ea typeface="+mn-ea"/>
                <a:cs typeface="+mn-cs"/>
              </a:defRPr>
            </a:lvl9pPr>
          </a:lstStyle>
          <a:p>
            <a:pPr algn="ctr" eaLnBrk="1" hangingPunct="1"/>
            <a:r>
              <a:rPr kumimoji="0" lang="en-US" altLang="zh-TW" sz="2000" b="1" dirty="0">
                <a:solidFill>
                  <a:schemeClr val="tx1"/>
                </a:solidFill>
                <a:latin typeface="Times New Roman" panose="02020603050405020304" pitchFamily="18" charset="0"/>
              </a:rPr>
              <a:t>TP – Students will design and build a bridge through research and design </a:t>
            </a:r>
            <a:endParaRPr kumimoji="0" lang="en-US" altLang="zh-TW" sz="20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E38E1589-0DBE-4FF2-9E78-8E6AB00A1D01}"/>
              </a:ext>
            </a:extLst>
          </p:cNvPr>
          <p:cNvSpPr>
            <a:spLocks noGrp="1" noChangeArrowheads="1"/>
          </p:cNvSpPr>
          <p:nvPr>
            <p:ph type="title"/>
          </p:nvPr>
        </p:nvSpPr>
        <p:spPr>
          <a:xfrm>
            <a:off x="931863" y="692150"/>
            <a:ext cx="7158037" cy="817563"/>
          </a:xfrm>
        </p:spPr>
        <p:txBody>
          <a:bodyPr>
            <a:normAutofit fontScale="90000"/>
          </a:bodyPr>
          <a:lstStyle/>
          <a:p>
            <a:pPr eaLnBrk="1" fontAlgn="auto" hangingPunct="1">
              <a:spcAft>
                <a:spcPts val="0"/>
              </a:spcAft>
              <a:defRPr/>
            </a:pPr>
            <a:r>
              <a:rPr lang="en-US" altLang="zh-TW" sz="2800">
                <a:solidFill>
                  <a:schemeClr val="accent6">
                    <a:tint val="1000"/>
                  </a:schemeClr>
                </a:solidFill>
                <a:cs typeface="+mj-cs"/>
              </a:rPr>
              <a:t>What happens to the bridge when a load is put on the bridge? </a:t>
            </a:r>
          </a:p>
        </p:txBody>
      </p:sp>
      <p:sp>
        <p:nvSpPr>
          <p:cNvPr id="16387" name="Rectangle 3">
            <a:extLst>
              <a:ext uri="{FF2B5EF4-FFF2-40B4-BE49-F238E27FC236}">
                <a16:creationId xmlns:a16="http://schemas.microsoft.com/office/drawing/2014/main" id="{F57BE5AE-4237-4AB7-916A-64881117B9E7}"/>
              </a:ext>
            </a:extLst>
          </p:cNvPr>
          <p:cNvSpPr>
            <a:spLocks noGrp="1" noChangeArrowheads="1"/>
          </p:cNvSpPr>
          <p:nvPr>
            <p:ph idx="1"/>
          </p:nvPr>
        </p:nvSpPr>
        <p:spPr/>
        <p:txBody>
          <a:bodyPr/>
          <a:lstStyle/>
          <a:p>
            <a:pPr eaLnBrk="1" hangingPunct="1"/>
            <a:r>
              <a:rPr lang="en-US" altLang="zh-TW" sz="3200" dirty="0"/>
              <a:t>The cable carries the weight on a suspended bridge to the anchorages that are imbedded in solid rock or massive concrete blocks. The cables are spread over a large area in order to evenly distribute the load inside the anchorages to prevent the cables from breaking free. </a:t>
            </a:r>
          </a:p>
        </p:txBody>
      </p:sp>
      <p:sp>
        <p:nvSpPr>
          <p:cNvPr id="4" name="Rectangle 3">
            <a:extLst>
              <a:ext uri="{FF2B5EF4-FFF2-40B4-BE49-F238E27FC236}">
                <a16:creationId xmlns:a16="http://schemas.microsoft.com/office/drawing/2014/main" id="{541ADEAE-F285-4039-8DD6-33FA82DDA766}"/>
              </a:ext>
            </a:extLst>
          </p:cNvPr>
          <p:cNvSpPr txBox="1">
            <a:spLocks noChangeArrowheads="1"/>
          </p:cNvSpPr>
          <p:nvPr/>
        </p:nvSpPr>
        <p:spPr bwMode="auto">
          <a:xfrm>
            <a:off x="107504" y="260649"/>
            <a:ext cx="8712968" cy="50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l" rtl="0" eaLnBrk="0" fontAlgn="base" hangingPunct="0">
              <a:spcBef>
                <a:spcPct val="20000"/>
              </a:spcBef>
              <a:spcAft>
                <a:spcPct val="0"/>
              </a:spcAft>
              <a:buClr>
                <a:srgbClr val="ACC2C9"/>
              </a:buClr>
              <a:buFont typeface="Arial" panose="020B0604020202020204" pitchFamily="34" charset="0"/>
              <a:buNone/>
              <a:defRPr sz="2200" kern="1200">
                <a:solidFill>
                  <a:srgbClr val="FFFFFF"/>
                </a:solidFill>
                <a:latin typeface="+mn-lt"/>
                <a:ea typeface="+mn-ea"/>
                <a:cs typeface="微軟正黑體"/>
              </a:defRPr>
            </a:lvl1pPr>
            <a:lvl2pPr marL="457200" indent="0" algn="ctr" rtl="0" eaLnBrk="0" fontAlgn="base" hangingPunct="0">
              <a:spcBef>
                <a:spcPct val="20000"/>
              </a:spcBef>
              <a:spcAft>
                <a:spcPct val="0"/>
              </a:spcAft>
              <a:buClr>
                <a:srgbClr val="ACC2C9"/>
              </a:buClr>
              <a:buFont typeface="Arial" panose="020B0604020202020204" pitchFamily="34" charset="0"/>
              <a:buNone/>
              <a:defRPr sz="2000" kern="1200">
                <a:solidFill>
                  <a:schemeClr val="tx1">
                    <a:tint val="75000"/>
                  </a:schemeClr>
                </a:solidFill>
                <a:latin typeface="+mn-lt"/>
                <a:ea typeface="+mn-ea"/>
                <a:cs typeface="微軟正黑體"/>
              </a:defRPr>
            </a:lvl2pPr>
            <a:lvl3pPr marL="914400" indent="0" algn="ctr" rtl="0" eaLnBrk="0" fontAlgn="base" hangingPunct="0">
              <a:spcBef>
                <a:spcPct val="20000"/>
              </a:spcBef>
              <a:spcAft>
                <a:spcPct val="0"/>
              </a:spcAft>
              <a:buClr>
                <a:schemeClr val="accent2"/>
              </a:buClr>
              <a:buFont typeface="Arial" panose="020B0604020202020204" pitchFamily="34" charset="0"/>
              <a:buNone/>
              <a:defRPr sz="2000" kern="1200">
                <a:solidFill>
                  <a:schemeClr val="tx1">
                    <a:tint val="75000"/>
                  </a:schemeClr>
                </a:solidFill>
                <a:latin typeface="+mn-lt"/>
                <a:ea typeface="+mn-ea"/>
                <a:cs typeface="微軟正黑體"/>
              </a:defRPr>
            </a:lvl3pPr>
            <a:lvl4pPr marL="1371600" indent="0" algn="ctr" rtl="0" eaLnBrk="0" fontAlgn="base" hangingPunct="0">
              <a:spcBef>
                <a:spcPct val="20000"/>
              </a:spcBef>
              <a:spcAft>
                <a:spcPct val="0"/>
              </a:spcAft>
              <a:buClr>
                <a:srgbClr val="99987F"/>
              </a:buClr>
              <a:buFont typeface="Arial" panose="020B0604020202020204" pitchFamily="34" charset="0"/>
              <a:buNone/>
              <a:defRPr kern="1200">
                <a:solidFill>
                  <a:schemeClr val="tx1">
                    <a:tint val="75000"/>
                  </a:schemeClr>
                </a:solidFill>
                <a:latin typeface="+mn-lt"/>
                <a:ea typeface="+mn-ea"/>
                <a:cs typeface="微軟正黑體"/>
              </a:defRPr>
            </a:lvl4pPr>
            <a:lvl5pPr marL="1828800" indent="0" algn="ctr" rtl="0" eaLnBrk="0" fontAlgn="base" hangingPunct="0">
              <a:spcBef>
                <a:spcPct val="20000"/>
              </a:spcBef>
              <a:spcAft>
                <a:spcPct val="0"/>
              </a:spcAft>
              <a:buClr>
                <a:srgbClr val="90AC97"/>
              </a:buClr>
              <a:buFont typeface="Arial" panose="020B0604020202020204" pitchFamily="34" charset="0"/>
              <a:buNone/>
              <a:defRPr sz="1600" kern="1200">
                <a:solidFill>
                  <a:schemeClr val="tx1">
                    <a:tint val="75000"/>
                  </a:schemeClr>
                </a:solidFill>
                <a:latin typeface="+mn-lt"/>
                <a:ea typeface="+mn-ea"/>
                <a:cs typeface="微軟正黑體"/>
              </a:defRPr>
            </a:lvl5pPr>
            <a:lvl6pPr marL="2286000" indent="0" algn="ctr" defTabSz="914400" rtl="0" eaLnBrk="1" latinLnBrk="0" hangingPunct="1">
              <a:spcBef>
                <a:spcPct val="20000"/>
              </a:spcBef>
              <a:buClr>
                <a:schemeClr val="accent5"/>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6"/>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6"/>
              </a:buClr>
              <a:buFont typeface="Arial" pitchFamily="34" charset="0"/>
              <a:buNone/>
              <a:defRPr sz="1600" kern="1200">
                <a:solidFill>
                  <a:schemeClr val="tx1">
                    <a:tint val="75000"/>
                  </a:schemeClr>
                </a:solidFill>
                <a:latin typeface="+mn-lt"/>
                <a:ea typeface="+mn-ea"/>
                <a:cs typeface="+mn-cs"/>
              </a:defRPr>
            </a:lvl9pPr>
          </a:lstStyle>
          <a:p>
            <a:pPr algn="ctr" eaLnBrk="1" hangingPunct="1"/>
            <a:r>
              <a:rPr kumimoji="0" lang="en-US" altLang="zh-TW" sz="2000" b="1" dirty="0">
                <a:solidFill>
                  <a:schemeClr val="tx1"/>
                </a:solidFill>
                <a:latin typeface="Times New Roman" panose="02020603050405020304" pitchFamily="18" charset="0"/>
              </a:rPr>
              <a:t>TP – Students will design and build a bridge through research and design </a:t>
            </a:r>
            <a:endParaRPr kumimoji="0" lang="en-US" altLang="zh-TW" sz="2000" b="1"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700BBF3-4F92-4F15-8AEB-83104055E5BF}"/>
              </a:ext>
            </a:extLst>
          </p:cNvPr>
          <p:cNvSpPr/>
          <p:nvPr/>
        </p:nvSpPr>
        <p:spPr>
          <a:xfrm>
            <a:off x="323528" y="1052736"/>
            <a:ext cx="8496944" cy="4907113"/>
          </a:xfrm>
          <a:prstGeom prst="rect">
            <a:avLst/>
          </a:prstGeom>
        </p:spPr>
        <p:txBody>
          <a:bodyPr wrap="square">
            <a:spAutoFit/>
          </a:bodyPr>
          <a:lstStyle/>
          <a:p>
            <a:pPr marL="0" marR="127000">
              <a:lnSpc>
                <a:spcPct val="116000"/>
              </a:lnSpc>
              <a:spcBef>
                <a:spcPts val="0"/>
              </a:spcBef>
              <a:spcAft>
                <a:spcPts val="0"/>
              </a:spcAft>
            </a:pPr>
            <a:r>
              <a:rPr lang="en-US" sz="1400" dirty="0">
                <a:latin typeface="Calibri" panose="020F0502020204030204" pitchFamily="34" charset="0"/>
                <a:ea typeface="Calibri" panose="020F0502020204030204" pitchFamily="34" charset="0"/>
                <a:cs typeface="Arial" panose="020B0604020202020204" pitchFamily="34" charset="0"/>
              </a:rPr>
              <a:t>Design Challenge: Make sure you research what type of bridge you would like to build. Be creative. Make a few sketches of your design before you actually start to build it. That’s what great engineers do!</a:t>
            </a:r>
          </a:p>
          <a:p>
            <a:pPr marL="0" marR="0">
              <a:lnSpc>
                <a:spcPts val="940"/>
              </a:lnSpc>
              <a:spcBef>
                <a:spcPts val="0"/>
              </a:spcBef>
              <a:spcAft>
                <a:spcPts val="0"/>
              </a:spcAft>
            </a:pPr>
            <a:r>
              <a:rPr lang="en-US" sz="1400" dirty="0">
                <a:latin typeface="Times New Roman" panose="02020603050405020304" pitchFamily="18" charset="0"/>
                <a:ea typeface="Times New Roman" panose="02020603050405020304" pitchFamily="18" charset="0"/>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400" dirty="0">
                <a:latin typeface="Calibri" panose="020F0502020204030204" pitchFamily="34" charset="0"/>
                <a:ea typeface="Calibri" panose="020F0502020204030204" pitchFamily="34" charset="0"/>
                <a:cs typeface="Arial" panose="020B0604020202020204" pitchFamily="34" charset="0"/>
              </a:rPr>
              <a:t>Criteria: Your Bridge must:</a:t>
            </a:r>
          </a:p>
          <a:p>
            <a:pPr marL="0" marR="0">
              <a:lnSpc>
                <a:spcPts val="1255"/>
              </a:lnSpc>
              <a:spcBef>
                <a:spcPts val="0"/>
              </a:spcBef>
              <a:spcAft>
                <a:spcPts val="0"/>
              </a:spcAft>
            </a:pPr>
            <a:r>
              <a:rPr lang="en-US" sz="1400" dirty="0">
                <a:latin typeface="Times New Roman" panose="02020603050405020304" pitchFamily="18" charset="0"/>
                <a:ea typeface="Times New Roman" panose="02020603050405020304" pitchFamily="18" charset="0"/>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ea typeface="Calibri" panose="020F0502020204030204" pitchFamily="34" charset="0"/>
                <a:cs typeface="Arial" panose="020B0604020202020204" pitchFamily="34" charset="0"/>
              </a:rPr>
              <a:t>Be at least 12” long</a:t>
            </a:r>
          </a:p>
          <a:p>
            <a:pPr marL="0" marR="0">
              <a:lnSpc>
                <a:spcPts val="220"/>
              </a:lnSpc>
              <a:spcBef>
                <a:spcPts val="0"/>
              </a:spcBef>
              <a:spcAft>
                <a:spcPts val="0"/>
              </a:spcAft>
            </a:pPr>
            <a:r>
              <a:rPr lang="en-US" sz="1400" dirty="0">
                <a:latin typeface="Symbol" panose="05050102010706020507" pitchFamily="18" charset="2"/>
                <a:ea typeface="Symbol" panose="05050102010706020507" pitchFamily="18" charset="2"/>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ea typeface="Calibri" panose="020F0502020204030204" pitchFamily="34" charset="0"/>
                <a:cs typeface="Arial" panose="020B0604020202020204" pitchFamily="34" charset="0"/>
              </a:rPr>
              <a:t>Support 1-­‐2 lbs. (or equivalent metric weight)</a:t>
            </a:r>
          </a:p>
          <a:p>
            <a:pPr marL="0" marR="0">
              <a:lnSpc>
                <a:spcPts val="220"/>
              </a:lnSpc>
              <a:spcBef>
                <a:spcPts val="0"/>
              </a:spcBef>
              <a:spcAft>
                <a:spcPts val="0"/>
              </a:spcAft>
            </a:pPr>
            <a:r>
              <a:rPr lang="en-US" sz="1400" dirty="0">
                <a:latin typeface="Symbol" panose="05050102010706020507" pitchFamily="18" charset="2"/>
                <a:ea typeface="Symbol" panose="05050102010706020507" pitchFamily="18" charset="2"/>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ea typeface="Calibri" panose="020F0502020204030204" pitchFamily="34" charset="0"/>
                <a:cs typeface="Arial" panose="020B0604020202020204" pitchFamily="34" charset="0"/>
              </a:rPr>
              <a:t>Hold the weight for at least 5 minutes</a:t>
            </a:r>
          </a:p>
          <a:p>
            <a:pPr marL="0" marR="0">
              <a:lnSpc>
                <a:spcPts val="220"/>
              </a:lnSpc>
              <a:spcBef>
                <a:spcPts val="0"/>
              </a:spcBef>
              <a:spcAft>
                <a:spcPts val="0"/>
              </a:spcAft>
            </a:pPr>
            <a:r>
              <a:rPr lang="en-US" sz="1400" dirty="0">
                <a:latin typeface="Symbol" panose="05050102010706020507" pitchFamily="18" charset="2"/>
                <a:ea typeface="Symbol" panose="05050102010706020507" pitchFamily="18" charset="2"/>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Arial" panose="020B0604020202020204" pitchFamily="34" charset="0"/>
              <a:buChar char="•"/>
              <a:tabLst>
                <a:tab pos="457200" algn="l"/>
              </a:tabLst>
            </a:pPr>
            <a:r>
              <a:rPr lang="en-US" sz="1400" dirty="0" smtClean="0">
                <a:latin typeface="Calibri" panose="020F0502020204030204" pitchFamily="34" charset="0"/>
                <a:ea typeface="Calibri" panose="020F0502020204030204" pitchFamily="34" charset="0"/>
                <a:cs typeface="Arial" panose="020B0604020202020204" pitchFamily="34" charset="0"/>
              </a:rPr>
              <a:t>Approximately 3.5 inches tall</a:t>
            </a:r>
            <a:endParaRPr lang="en-US" sz="1400" dirty="0">
              <a:latin typeface="Calibri" panose="020F0502020204030204" pitchFamily="34" charset="0"/>
              <a:ea typeface="Calibri" panose="020F0502020204030204" pitchFamily="34" charset="0"/>
              <a:cs typeface="Arial" panose="020B0604020202020204" pitchFamily="34" charset="0"/>
            </a:endParaRPr>
          </a:p>
          <a:p>
            <a:pPr marL="0" marR="0">
              <a:lnSpc>
                <a:spcPts val="220"/>
              </a:lnSpc>
              <a:spcBef>
                <a:spcPts val="0"/>
              </a:spcBef>
              <a:spcAft>
                <a:spcPts val="0"/>
              </a:spcAft>
            </a:pPr>
            <a:r>
              <a:rPr lang="en-US" sz="1400" dirty="0">
                <a:latin typeface="Symbol" panose="05050102010706020507" pitchFamily="18" charset="2"/>
                <a:ea typeface="Symbol" panose="05050102010706020507" pitchFamily="18" charset="2"/>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ea typeface="Calibri" panose="020F0502020204030204" pitchFamily="34" charset="0"/>
                <a:cs typeface="Arial" panose="020B0604020202020204" pitchFamily="34" charset="0"/>
              </a:rPr>
              <a:t>A way to get on and off the bridge (toy car…)</a:t>
            </a:r>
          </a:p>
          <a:p>
            <a:pPr marL="0" marR="0">
              <a:lnSpc>
                <a:spcPts val="220"/>
              </a:lnSpc>
              <a:spcBef>
                <a:spcPts val="0"/>
              </a:spcBef>
              <a:spcAft>
                <a:spcPts val="0"/>
              </a:spcAft>
            </a:pPr>
            <a:r>
              <a:rPr lang="en-US" sz="1400" dirty="0">
                <a:latin typeface="Symbol" panose="05050102010706020507" pitchFamily="18" charset="2"/>
                <a:ea typeface="Symbol" panose="05050102010706020507" pitchFamily="18" charset="2"/>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ea typeface="Calibri" panose="020F0502020204030204" pitchFamily="34" charset="0"/>
                <a:cs typeface="Arial" panose="020B0604020202020204" pitchFamily="34" charset="0"/>
              </a:rPr>
              <a:t>Optional: colorful &amp; attractive</a:t>
            </a:r>
          </a:p>
          <a:p>
            <a:pPr marL="0" marR="0">
              <a:lnSpc>
                <a:spcPts val="180"/>
              </a:lnSpc>
              <a:spcBef>
                <a:spcPts val="0"/>
              </a:spcBef>
              <a:spcAft>
                <a:spcPts val="0"/>
              </a:spcAft>
            </a:pPr>
            <a:r>
              <a:rPr lang="en-US" sz="1400" dirty="0">
                <a:latin typeface="Symbol" panose="05050102010706020507" pitchFamily="18" charset="2"/>
                <a:ea typeface="Symbol" panose="05050102010706020507" pitchFamily="18" charset="2"/>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marR="0">
              <a:spcBef>
                <a:spcPts val="0"/>
              </a:spcBef>
              <a:spcAft>
                <a:spcPts val="0"/>
              </a:spcAft>
            </a:pPr>
            <a:r>
              <a:rPr lang="en-US" sz="1400" b="1" u="sng" dirty="0">
                <a:latin typeface="Calibri" panose="020F0502020204030204" pitchFamily="34" charset="0"/>
                <a:ea typeface="Calibri" panose="020F0502020204030204" pitchFamily="34" charset="0"/>
                <a:cs typeface="Arial" panose="020B0604020202020204" pitchFamily="34" charset="0"/>
              </a:rPr>
              <a:t>Examples of Materials you can use:</a:t>
            </a:r>
            <a:endParaRPr lang="en-US" sz="1400" dirty="0">
              <a:latin typeface="Calibri" panose="020F0502020204030204" pitchFamily="34" charset="0"/>
              <a:ea typeface="Calibri" panose="020F0502020204030204" pitchFamily="34" charset="0"/>
              <a:cs typeface="Arial" panose="020B0604020202020204" pitchFamily="34" charset="0"/>
            </a:endParaRPr>
          </a:p>
          <a:p>
            <a:pPr marL="0" marR="0">
              <a:lnSpc>
                <a:spcPts val="255"/>
              </a:lnSpc>
              <a:spcBef>
                <a:spcPts val="0"/>
              </a:spcBef>
              <a:spcAft>
                <a:spcPts val="0"/>
              </a:spcAft>
            </a:pPr>
            <a:r>
              <a:rPr lang="en-US" sz="1400" dirty="0">
                <a:latin typeface="Symbol" panose="05050102010706020507" pitchFamily="18" charset="2"/>
                <a:ea typeface="Symbol" panose="05050102010706020507" pitchFamily="18" charset="2"/>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ea typeface="Calibri" panose="020F0502020204030204" pitchFamily="34" charset="0"/>
                <a:cs typeface="Arial" panose="020B0604020202020204" pitchFamily="34" charset="0"/>
              </a:rPr>
              <a:t>Cardboard or cardboard tubes</a:t>
            </a:r>
          </a:p>
          <a:p>
            <a:pPr marL="0" marR="0">
              <a:lnSpc>
                <a:spcPts val="220"/>
              </a:lnSpc>
              <a:spcBef>
                <a:spcPts val="0"/>
              </a:spcBef>
              <a:spcAft>
                <a:spcPts val="0"/>
              </a:spcAft>
            </a:pPr>
            <a:r>
              <a:rPr lang="en-US" sz="1400" dirty="0">
                <a:latin typeface="Symbol" panose="05050102010706020507" pitchFamily="18" charset="2"/>
                <a:ea typeface="Symbol" panose="05050102010706020507" pitchFamily="18" charset="2"/>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ea typeface="Calibri" panose="020F0502020204030204" pitchFamily="34" charset="0"/>
                <a:cs typeface="Arial" panose="020B0604020202020204" pitchFamily="34" charset="0"/>
              </a:rPr>
              <a:t>Paper clips, straws, toothpicks, popsicle sticks</a:t>
            </a:r>
          </a:p>
          <a:p>
            <a:pPr marL="0" marR="0">
              <a:lnSpc>
                <a:spcPts val="195"/>
              </a:lnSpc>
              <a:spcBef>
                <a:spcPts val="0"/>
              </a:spcBef>
              <a:spcAft>
                <a:spcPts val="0"/>
              </a:spcAft>
            </a:pPr>
            <a:r>
              <a:rPr lang="en-US" sz="1400" dirty="0">
                <a:latin typeface="Symbol" panose="05050102010706020507" pitchFamily="18" charset="2"/>
                <a:ea typeface="Symbol" panose="05050102010706020507" pitchFamily="18" charset="2"/>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ea typeface="Calibri" panose="020F0502020204030204" pitchFamily="34" charset="0"/>
                <a:cs typeface="Arial" panose="020B0604020202020204" pitchFamily="34" charset="0"/>
              </a:rPr>
              <a:t>Construction paper, tape, Styrofoam, egg cartons, string</a:t>
            </a:r>
          </a:p>
          <a:p>
            <a:pPr marL="0" marR="0">
              <a:lnSpc>
                <a:spcPts val="220"/>
              </a:lnSpc>
              <a:spcBef>
                <a:spcPts val="0"/>
              </a:spcBef>
              <a:spcAft>
                <a:spcPts val="0"/>
              </a:spcAft>
            </a:pPr>
            <a:r>
              <a:rPr lang="en-US" sz="1400" dirty="0">
                <a:latin typeface="Symbol" panose="05050102010706020507" pitchFamily="18" charset="2"/>
                <a:ea typeface="Symbol" panose="05050102010706020507" pitchFamily="18" charset="2"/>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ea typeface="Calibri" panose="020F0502020204030204" pitchFamily="34" charset="0"/>
                <a:cs typeface="Arial" panose="020B0604020202020204" pitchFamily="34" charset="0"/>
              </a:rPr>
              <a:t>Poster board, food items</a:t>
            </a:r>
          </a:p>
          <a:p>
            <a:pPr marL="0" marR="0">
              <a:lnSpc>
                <a:spcPts val="1175"/>
              </a:lnSpc>
              <a:spcBef>
                <a:spcPts val="0"/>
              </a:spcBef>
              <a:spcAft>
                <a:spcPts val="0"/>
              </a:spcAft>
            </a:pPr>
            <a:r>
              <a:rPr lang="en-US" sz="1400" dirty="0">
                <a:latin typeface="Times New Roman" panose="02020603050405020304" pitchFamily="18" charset="0"/>
                <a:ea typeface="Times New Roman" panose="02020603050405020304" pitchFamily="18" charset="0"/>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400" dirty="0">
                <a:latin typeface="Calibri" panose="020F0502020204030204" pitchFamily="34" charset="0"/>
                <a:ea typeface="Calibri" panose="020F0502020204030204" pitchFamily="34" charset="0"/>
                <a:cs typeface="Arial" panose="020B0604020202020204" pitchFamily="34" charset="0"/>
              </a:rPr>
              <a:t>Research: Look up the following bridges and decide which one you would like to build:</a:t>
            </a:r>
          </a:p>
          <a:p>
            <a:pPr marL="0" marR="0">
              <a:lnSpc>
                <a:spcPts val="1280"/>
              </a:lnSpc>
              <a:spcBef>
                <a:spcPts val="0"/>
              </a:spcBef>
              <a:spcAft>
                <a:spcPts val="0"/>
              </a:spcAft>
            </a:pPr>
            <a:r>
              <a:rPr lang="en-US" sz="1400" dirty="0">
                <a:latin typeface="Times New Roman" panose="02020603050405020304" pitchFamily="18" charset="0"/>
                <a:ea typeface="Times New Roman" panose="02020603050405020304" pitchFamily="18" charset="0"/>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ea typeface="Calibri" panose="020F0502020204030204" pitchFamily="34" charset="0"/>
                <a:cs typeface="Arial" panose="020B0604020202020204" pitchFamily="34" charset="0"/>
              </a:rPr>
              <a:t>Beam bridge</a:t>
            </a:r>
          </a:p>
          <a:p>
            <a:pPr marL="342900" marR="0" lvl="0" indent="-342900">
              <a:lnSpc>
                <a:spcPct val="98000"/>
              </a:lnSpc>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ea typeface="Calibri" panose="020F0502020204030204" pitchFamily="34" charset="0"/>
                <a:cs typeface="Arial" panose="020B0604020202020204" pitchFamily="34" charset="0"/>
              </a:rPr>
              <a:t>Suspension bridge</a:t>
            </a:r>
          </a:p>
          <a:p>
            <a:pPr marL="0" marR="0">
              <a:lnSpc>
                <a:spcPts val="5"/>
              </a:lnSpc>
              <a:spcBef>
                <a:spcPts val="0"/>
              </a:spcBef>
              <a:spcAft>
                <a:spcPts val="0"/>
              </a:spcAft>
            </a:pPr>
            <a:r>
              <a:rPr lang="en-US" sz="1400" dirty="0">
                <a:latin typeface="Symbol" panose="05050102010706020507" pitchFamily="18" charset="2"/>
                <a:ea typeface="Symbol" panose="05050102010706020507" pitchFamily="18" charset="2"/>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ea typeface="Calibri" panose="020F0502020204030204" pitchFamily="34" charset="0"/>
                <a:cs typeface="Arial" panose="020B0604020202020204" pitchFamily="34" charset="0"/>
              </a:rPr>
              <a:t>Arch bridge</a:t>
            </a:r>
          </a:p>
        </p:txBody>
      </p:sp>
      <p:sp>
        <p:nvSpPr>
          <p:cNvPr id="8" name="Rectangle 3">
            <a:extLst>
              <a:ext uri="{FF2B5EF4-FFF2-40B4-BE49-F238E27FC236}">
                <a16:creationId xmlns:a16="http://schemas.microsoft.com/office/drawing/2014/main" id="{B6293E5F-ED02-4706-85C1-FA284F7B91CC}"/>
              </a:ext>
            </a:extLst>
          </p:cNvPr>
          <p:cNvSpPr txBox="1">
            <a:spLocks noChangeArrowheads="1"/>
          </p:cNvSpPr>
          <p:nvPr/>
        </p:nvSpPr>
        <p:spPr bwMode="auto">
          <a:xfrm>
            <a:off x="107504" y="260649"/>
            <a:ext cx="8712968" cy="50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l" rtl="0" eaLnBrk="0" fontAlgn="base" hangingPunct="0">
              <a:spcBef>
                <a:spcPct val="20000"/>
              </a:spcBef>
              <a:spcAft>
                <a:spcPct val="0"/>
              </a:spcAft>
              <a:buClr>
                <a:srgbClr val="ACC2C9"/>
              </a:buClr>
              <a:buFont typeface="Arial" panose="020B0604020202020204" pitchFamily="34" charset="0"/>
              <a:buNone/>
              <a:defRPr sz="2200" kern="1200">
                <a:solidFill>
                  <a:srgbClr val="FFFFFF"/>
                </a:solidFill>
                <a:latin typeface="+mn-lt"/>
                <a:ea typeface="+mn-ea"/>
                <a:cs typeface="微軟正黑體"/>
              </a:defRPr>
            </a:lvl1pPr>
            <a:lvl2pPr marL="457200" indent="0" algn="ctr" rtl="0" eaLnBrk="0" fontAlgn="base" hangingPunct="0">
              <a:spcBef>
                <a:spcPct val="20000"/>
              </a:spcBef>
              <a:spcAft>
                <a:spcPct val="0"/>
              </a:spcAft>
              <a:buClr>
                <a:srgbClr val="ACC2C9"/>
              </a:buClr>
              <a:buFont typeface="Arial" panose="020B0604020202020204" pitchFamily="34" charset="0"/>
              <a:buNone/>
              <a:defRPr sz="2000" kern="1200">
                <a:solidFill>
                  <a:schemeClr val="tx1">
                    <a:tint val="75000"/>
                  </a:schemeClr>
                </a:solidFill>
                <a:latin typeface="+mn-lt"/>
                <a:ea typeface="+mn-ea"/>
                <a:cs typeface="微軟正黑體"/>
              </a:defRPr>
            </a:lvl2pPr>
            <a:lvl3pPr marL="914400" indent="0" algn="ctr" rtl="0" eaLnBrk="0" fontAlgn="base" hangingPunct="0">
              <a:spcBef>
                <a:spcPct val="20000"/>
              </a:spcBef>
              <a:spcAft>
                <a:spcPct val="0"/>
              </a:spcAft>
              <a:buClr>
                <a:schemeClr val="accent2"/>
              </a:buClr>
              <a:buFont typeface="Arial" panose="020B0604020202020204" pitchFamily="34" charset="0"/>
              <a:buNone/>
              <a:defRPr sz="2000" kern="1200">
                <a:solidFill>
                  <a:schemeClr val="tx1">
                    <a:tint val="75000"/>
                  </a:schemeClr>
                </a:solidFill>
                <a:latin typeface="+mn-lt"/>
                <a:ea typeface="+mn-ea"/>
                <a:cs typeface="微軟正黑體"/>
              </a:defRPr>
            </a:lvl3pPr>
            <a:lvl4pPr marL="1371600" indent="0" algn="ctr" rtl="0" eaLnBrk="0" fontAlgn="base" hangingPunct="0">
              <a:spcBef>
                <a:spcPct val="20000"/>
              </a:spcBef>
              <a:spcAft>
                <a:spcPct val="0"/>
              </a:spcAft>
              <a:buClr>
                <a:srgbClr val="99987F"/>
              </a:buClr>
              <a:buFont typeface="Arial" panose="020B0604020202020204" pitchFamily="34" charset="0"/>
              <a:buNone/>
              <a:defRPr kern="1200">
                <a:solidFill>
                  <a:schemeClr val="tx1">
                    <a:tint val="75000"/>
                  </a:schemeClr>
                </a:solidFill>
                <a:latin typeface="+mn-lt"/>
                <a:ea typeface="+mn-ea"/>
                <a:cs typeface="微軟正黑體"/>
              </a:defRPr>
            </a:lvl4pPr>
            <a:lvl5pPr marL="1828800" indent="0" algn="ctr" rtl="0" eaLnBrk="0" fontAlgn="base" hangingPunct="0">
              <a:spcBef>
                <a:spcPct val="20000"/>
              </a:spcBef>
              <a:spcAft>
                <a:spcPct val="0"/>
              </a:spcAft>
              <a:buClr>
                <a:srgbClr val="90AC97"/>
              </a:buClr>
              <a:buFont typeface="Arial" panose="020B0604020202020204" pitchFamily="34" charset="0"/>
              <a:buNone/>
              <a:defRPr sz="1600" kern="1200">
                <a:solidFill>
                  <a:schemeClr val="tx1">
                    <a:tint val="75000"/>
                  </a:schemeClr>
                </a:solidFill>
                <a:latin typeface="+mn-lt"/>
                <a:ea typeface="+mn-ea"/>
                <a:cs typeface="微軟正黑體"/>
              </a:defRPr>
            </a:lvl5pPr>
            <a:lvl6pPr marL="2286000" indent="0" algn="ctr" defTabSz="914400" rtl="0" eaLnBrk="1" latinLnBrk="0" hangingPunct="1">
              <a:spcBef>
                <a:spcPct val="20000"/>
              </a:spcBef>
              <a:buClr>
                <a:schemeClr val="accent5"/>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6"/>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6"/>
              </a:buClr>
              <a:buFont typeface="Arial" pitchFamily="34" charset="0"/>
              <a:buNone/>
              <a:defRPr sz="1600" kern="1200">
                <a:solidFill>
                  <a:schemeClr val="tx1">
                    <a:tint val="75000"/>
                  </a:schemeClr>
                </a:solidFill>
                <a:latin typeface="+mn-lt"/>
                <a:ea typeface="+mn-ea"/>
                <a:cs typeface="+mn-cs"/>
              </a:defRPr>
            </a:lvl9pPr>
          </a:lstStyle>
          <a:p>
            <a:pPr algn="ctr" eaLnBrk="1" hangingPunct="1"/>
            <a:r>
              <a:rPr kumimoji="0" lang="en-US" altLang="zh-TW" sz="2000" b="1" dirty="0">
                <a:solidFill>
                  <a:schemeClr val="tx1"/>
                </a:solidFill>
                <a:latin typeface="Times New Roman" panose="02020603050405020304" pitchFamily="18" charset="0"/>
              </a:rPr>
              <a:t>TP – Students will design and build a bridge through research and design </a:t>
            </a:r>
            <a:endParaRPr kumimoji="0" lang="en-US" altLang="zh-TW" sz="2000" b="1" dirty="0">
              <a:solidFill>
                <a:schemeClr val="tx1"/>
              </a:solidFill>
            </a:endParaRPr>
          </a:p>
        </p:txBody>
      </p:sp>
    </p:spTree>
    <p:extLst>
      <p:ext uri="{BB962C8B-B14F-4D97-AF65-F5344CB8AC3E}">
        <p14:creationId xmlns:p14="http://schemas.microsoft.com/office/powerpoint/2010/main" val="446773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700BBF3-4F92-4F15-8AEB-83104055E5BF}"/>
              </a:ext>
            </a:extLst>
          </p:cNvPr>
          <p:cNvSpPr/>
          <p:nvPr/>
        </p:nvSpPr>
        <p:spPr>
          <a:xfrm>
            <a:off x="323528" y="1052736"/>
            <a:ext cx="8496944" cy="5355056"/>
          </a:xfrm>
          <a:prstGeom prst="rect">
            <a:avLst/>
          </a:prstGeom>
        </p:spPr>
        <p:txBody>
          <a:bodyPr wrap="square">
            <a:spAutoFit/>
          </a:bodyPr>
          <a:lstStyle/>
          <a:p>
            <a:pPr marL="0" marR="127000">
              <a:lnSpc>
                <a:spcPct val="116000"/>
              </a:lnSpc>
              <a:spcBef>
                <a:spcPts val="0"/>
              </a:spcBef>
              <a:spcAft>
                <a:spcPts val="0"/>
              </a:spcAft>
            </a:pPr>
            <a:r>
              <a:rPr lang="en-US" sz="1400" dirty="0">
                <a:latin typeface="Calibri" panose="020F0502020204030204" pitchFamily="34" charset="0"/>
                <a:ea typeface="Calibri" panose="020F0502020204030204" pitchFamily="34" charset="0"/>
                <a:cs typeface="Arial" panose="020B0604020202020204" pitchFamily="34" charset="0"/>
              </a:rPr>
              <a:t>Design Challenge: Make sure you research what type of bridge you would like to build. Be creative. Make a few sketches of your design before you actually start to build it. That’s what great engineers do!</a:t>
            </a:r>
          </a:p>
          <a:p>
            <a:pPr marL="0" marR="0">
              <a:lnSpc>
                <a:spcPts val="940"/>
              </a:lnSpc>
              <a:spcBef>
                <a:spcPts val="0"/>
              </a:spcBef>
              <a:spcAft>
                <a:spcPts val="0"/>
              </a:spcAft>
            </a:pPr>
            <a:r>
              <a:rPr lang="en-US" sz="1400" dirty="0">
                <a:latin typeface="Times New Roman" panose="02020603050405020304" pitchFamily="18" charset="0"/>
                <a:ea typeface="Times New Roman" panose="02020603050405020304" pitchFamily="18" charset="0"/>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285750" marR="0" indent="-285750">
              <a:spcBef>
                <a:spcPts val="0"/>
              </a:spcBef>
              <a:spcAft>
                <a:spcPts val="0"/>
              </a:spcAft>
              <a:buFont typeface="Arial" panose="020B0604020202020204" pitchFamily="34" charset="0"/>
              <a:buChar char="•"/>
            </a:pPr>
            <a:r>
              <a:rPr lang="en-US" sz="3600" dirty="0" smtClean="0">
                <a:latin typeface="Calibri" panose="020F0502020204030204" pitchFamily="34" charset="0"/>
                <a:ea typeface="Calibri" panose="020F0502020204030204" pitchFamily="34" charset="0"/>
                <a:cs typeface="Arial" panose="020B0604020202020204" pitchFamily="34" charset="0"/>
              </a:rPr>
              <a:t>What type of bridge will you build?  Why?</a:t>
            </a:r>
          </a:p>
          <a:p>
            <a:pPr marL="285750" marR="0" indent="-285750">
              <a:spcBef>
                <a:spcPts val="0"/>
              </a:spcBef>
              <a:spcAft>
                <a:spcPts val="0"/>
              </a:spcAft>
              <a:buFont typeface="Arial" panose="020B0604020202020204" pitchFamily="34" charset="0"/>
              <a:buChar char="•"/>
            </a:pPr>
            <a:r>
              <a:rPr lang="en-US" sz="3600" dirty="0" smtClean="0">
                <a:latin typeface="Calibri" panose="020F0502020204030204" pitchFamily="34" charset="0"/>
                <a:ea typeface="Calibri" panose="020F0502020204030204" pitchFamily="34" charset="0"/>
                <a:cs typeface="Arial" panose="020B0604020202020204" pitchFamily="34" charset="0"/>
              </a:rPr>
              <a:t>What is your bridge going to look like?  </a:t>
            </a:r>
          </a:p>
          <a:p>
            <a:pPr marL="285750" marR="0" indent="-285750">
              <a:spcBef>
                <a:spcPts val="0"/>
              </a:spcBef>
              <a:spcAft>
                <a:spcPts val="0"/>
              </a:spcAft>
              <a:buFont typeface="Arial" panose="020B0604020202020204" pitchFamily="34" charset="0"/>
              <a:buChar char="•"/>
            </a:pPr>
            <a:r>
              <a:rPr lang="en-US" sz="3600" dirty="0" smtClean="0">
                <a:latin typeface="Calibri" panose="020F0502020204030204" pitchFamily="34" charset="0"/>
                <a:ea typeface="Calibri" panose="020F0502020204030204" pitchFamily="34" charset="0"/>
                <a:cs typeface="Arial" panose="020B0604020202020204" pitchFamily="34" charset="0"/>
              </a:rPr>
              <a:t>What materials will it be composed of?</a:t>
            </a:r>
          </a:p>
          <a:p>
            <a:pPr marL="285750" marR="0" indent="-285750">
              <a:spcBef>
                <a:spcPts val="0"/>
              </a:spcBef>
              <a:spcAft>
                <a:spcPts val="0"/>
              </a:spcAft>
              <a:buFont typeface="Arial" panose="020B0604020202020204" pitchFamily="34" charset="0"/>
              <a:buChar char="•"/>
            </a:pPr>
            <a:r>
              <a:rPr lang="en-US" sz="3600" dirty="0" smtClean="0">
                <a:latin typeface="Calibri" panose="020F0502020204030204" pitchFamily="34" charset="0"/>
                <a:ea typeface="Calibri" panose="020F0502020204030204" pitchFamily="34" charset="0"/>
                <a:cs typeface="Arial" panose="020B0604020202020204" pitchFamily="34" charset="0"/>
              </a:rPr>
              <a:t>Why will it support the weight placed upon it?</a:t>
            </a:r>
          </a:p>
          <a:p>
            <a:pPr marL="285750" marR="0" indent="-285750">
              <a:spcBef>
                <a:spcPts val="0"/>
              </a:spcBef>
              <a:spcAft>
                <a:spcPts val="0"/>
              </a:spcAft>
              <a:buFont typeface="Arial" panose="020B0604020202020204" pitchFamily="34" charset="0"/>
              <a:buChar char="•"/>
            </a:pPr>
            <a:endParaRPr lang="en-US" sz="3600" dirty="0">
              <a:latin typeface="Calibri" panose="020F0502020204030204" pitchFamily="34" charset="0"/>
              <a:ea typeface="Calibri" panose="020F0502020204030204" pitchFamily="34" charset="0"/>
              <a:cs typeface="Arial" panose="020B0604020202020204" pitchFamily="34" charset="0"/>
            </a:endParaRPr>
          </a:p>
          <a:p>
            <a:pPr marR="0">
              <a:spcBef>
                <a:spcPts val="0"/>
              </a:spcBef>
              <a:spcAft>
                <a:spcPts val="0"/>
              </a:spcAft>
            </a:pPr>
            <a:r>
              <a:rPr lang="en-US" sz="3600" dirty="0" smtClean="0">
                <a:latin typeface="Calibri" panose="020F0502020204030204" pitchFamily="34" charset="0"/>
                <a:ea typeface="Calibri" panose="020F0502020204030204" pitchFamily="34" charset="0"/>
                <a:cs typeface="Arial" panose="020B0604020202020204" pitchFamily="34" charset="0"/>
              </a:rPr>
              <a:t>Sketch a few designs and label what materials you will create it with.</a:t>
            </a:r>
          </a:p>
          <a:p>
            <a:pPr marL="285750" marR="0" indent="-285750">
              <a:spcBef>
                <a:spcPts val="0"/>
              </a:spcBef>
              <a:spcAft>
                <a:spcPts val="0"/>
              </a:spcAft>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Arial" panose="020B0604020202020204" pitchFamily="34" charset="0"/>
            </a:endParaRPr>
          </a:p>
        </p:txBody>
      </p:sp>
      <p:sp>
        <p:nvSpPr>
          <p:cNvPr id="8" name="Rectangle 3">
            <a:extLst>
              <a:ext uri="{FF2B5EF4-FFF2-40B4-BE49-F238E27FC236}">
                <a16:creationId xmlns:a16="http://schemas.microsoft.com/office/drawing/2014/main" id="{B6293E5F-ED02-4706-85C1-FA284F7B91CC}"/>
              </a:ext>
            </a:extLst>
          </p:cNvPr>
          <p:cNvSpPr txBox="1">
            <a:spLocks noChangeArrowheads="1"/>
          </p:cNvSpPr>
          <p:nvPr/>
        </p:nvSpPr>
        <p:spPr bwMode="auto">
          <a:xfrm>
            <a:off x="107504" y="260649"/>
            <a:ext cx="8712968" cy="50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l" rtl="0" eaLnBrk="0" fontAlgn="base" hangingPunct="0">
              <a:spcBef>
                <a:spcPct val="20000"/>
              </a:spcBef>
              <a:spcAft>
                <a:spcPct val="0"/>
              </a:spcAft>
              <a:buClr>
                <a:srgbClr val="ACC2C9"/>
              </a:buClr>
              <a:buFont typeface="Arial" panose="020B0604020202020204" pitchFamily="34" charset="0"/>
              <a:buNone/>
              <a:defRPr sz="2200" kern="1200">
                <a:solidFill>
                  <a:srgbClr val="FFFFFF"/>
                </a:solidFill>
                <a:latin typeface="+mn-lt"/>
                <a:ea typeface="+mn-ea"/>
                <a:cs typeface="微軟正黑體"/>
              </a:defRPr>
            </a:lvl1pPr>
            <a:lvl2pPr marL="457200" indent="0" algn="ctr" rtl="0" eaLnBrk="0" fontAlgn="base" hangingPunct="0">
              <a:spcBef>
                <a:spcPct val="20000"/>
              </a:spcBef>
              <a:spcAft>
                <a:spcPct val="0"/>
              </a:spcAft>
              <a:buClr>
                <a:srgbClr val="ACC2C9"/>
              </a:buClr>
              <a:buFont typeface="Arial" panose="020B0604020202020204" pitchFamily="34" charset="0"/>
              <a:buNone/>
              <a:defRPr sz="2000" kern="1200">
                <a:solidFill>
                  <a:schemeClr val="tx1">
                    <a:tint val="75000"/>
                  </a:schemeClr>
                </a:solidFill>
                <a:latin typeface="+mn-lt"/>
                <a:ea typeface="+mn-ea"/>
                <a:cs typeface="微軟正黑體"/>
              </a:defRPr>
            </a:lvl2pPr>
            <a:lvl3pPr marL="914400" indent="0" algn="ctr" rtl="0" eaLnBrk="0" fontAlgn="base" hangingPunct="0">
              <a:spcBef>
                <a:spcPct val="20000"/>
              </a:spcBef>
              <a:spcAft>
                <a:spcPct val="0"/>
              </a:spcAft>
              <a:buClr>
                <a:schemeClr val="accent2"/>
              </a:buClr>
              <a:buFont typeface="Arial" panose="020B0604020202020204" pitchFamily="34" charset="0"/>
              <a:buNone/>
              <a:defRPr sz="2000" kern="1200">
                <a:solidFill>
                  <a:schemeClr val="tx1">
                    <a:tint val="75000"/>
                  </a:schemeClr>
                </a:solidFill>
                <a:latin typeface="+mn-lt"/>
                <a:ea typeface="+mn-ea"/>
                <a:cs typeface="微軟正黑體"/>
              </a:defRPr>
            </a:lvl3pPr>
            <a:lvl4pPr marL="1371600" indent="0" algn="ctr" rtl="0" eaLnBrk="0" fontAlgn="base" hangingPunct="0">
              <a:spcBef>
                <a:spcPct val="20000"/>
              </a:spcBef>
              <a:spcAft>
                <a:spcPct val="0"/>
              </a:spcAft>
              <a:buClr>
                <a:srgbClr val="99987F"/>
              </a:buClr>
              <a:buFont typeface="Arial" panose="020B0604020202020204" pitchFamily="34" charset="0"/>
              <a:buNone/>
              <a:defRPr kern="1200">
                <a:solidFill>
                  <a:schemeClr val="tx1">
                    <a:tint val="75000"/>
                  </a:schemeClr>
                </a:solidFill>
                <a:latin typeface="+mn-lt"/>
                <a:ea typeface="+mn-ea"/>
                <a:cs typeface="微軟正黑體"/>
              </a:defRPr>
            </a:lvl4pPr>
            <a:lvl5pPr marL="1828800" indent="0" algn="ctr" rtl="0" eaLnBrk="0" fontAlgn="base" hangingPunct="0">
              <a:spcBef>
                <a:spcPct val="20000"/>
              </a:spcBef>
              <a:spcAft>
                <a:spcPct val="0"/>
              </a:spcAft>
              <a:buClr>
                <a:srgbClr val="90AC97"/>
              </a:buClr>
              <a:buFont typeface="Arial" panose="020B0604020202020204" pitchFamily="34" charset="0"/>
              <a:buNone/>
              <a:defRPr sz="1600" kern="1200">
                <a:solidFill>
                  <a:schemeClr val="tx1">
                    <a:tint val="75000"/>
                  </a:schemeClr>
                </a:solidFill>
                <a:latin typeface="+mn-lt"/>
                <a:ea typeface="+mn-ea"/>
                <a:cs typeface="微軟正黑體"/>
              </a:defRPr>
            </a:lvl5pPr>
            <a:lvl6pPr marL="2286000" indent="0" algn="ctr" defTabSz="914400" rtl="0" eaLnBrk="1" latinLnBrk="0" hangingPunct="1">
              <a:spcBef>
                <a:spcPct val="20000"/>
              </a:spcBef>
              <a:buClr>
                <a:schemeClr val="accent5"/>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6"/>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6"/>
              </a:buClr>
              <a:buFont typeface="Arial" pitchFamily="34" charset="0"/>
              <a:buNone/>
              <a:defRPr sz="1600" kern="1200">
                <a:solidFill>
                  <a:schemeClr val="tx1">
                    <a:tint val="75000"/>
                  </a:schemeClr>
                </a:solidFill>
                <a:latin typeface="+mn-lt"/>
                <a:ea typeface="+mn-ea"/>
                <a:cs typeface="+mn-cs"/>
              </a:defRPr>
            </a:lvl9pPr>
          </a:lstStyle>
          <a:p>
            <a:pPr algn="ctr" eaLnBrk="1" hangingPunct="1"/>
            <a:r>
              <a:rPr kumimoji="0" lang="en-US" altLang="zh-TW" sz="2000" b="1" dirty="0">
                <a:solidFill>
                  <a:schemeClr val="tx1"/>
                </a:solidFill>
                <a:latin typeface="Times New Roman" panose="02020603050405020304" pitchFamily="18" charset="0"/>
              </a:rPr>
              <a:t>TP – Students will design and build a bridge through research and design </a:t>
            </a:r>
            <a:endParaRPr kumimoji="0" lang="en-US" altLang="zh-TW" sz="2000" b="1" dirty="0">
              <a:solidFill>
                <a:schemeClr val="tx1"/>
              </a:solidFill>
            </a:endParaRPr>
          </a:p>
        </p:txBody>
      </p:sp>
    </p:spTree>
    <p:extLst>
      <p:ext uri="{BB962C8B-B14F-4D97-AF65-F5344CB8AC3E}">
        <p14:creationId xmlns:p14="http://schemas.microsoft.com/office/powerpoint/2010/main" val="2320813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B6293E5F-ED02-4706-85C1-FA284F7B91CC}"/>
              </a:ext>
            </a:extLst>
          </p:cNvPr>
          <p:cNvSpPr txBox="1">
            <a:spLocks noChangeArrowheads="1"/>
          </p:cNvSpPr>
          <p:nvPr/>
        </p:nvSpPr>
        <p:spPr bwMode="auto">
          <a:xfrm>
            <a:off x="107504" y="260649"/>
            <a:ext cx="8712968" cy="50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l" rtl="0" eaLnBrk="0" fontAlgn="base" hangingPunct="0">
              <a:spcBef>
                <a:spcPct val="20000"/>
              </a:spcBef>
              <a:spcAft>
                <a:spcPct val="0"/>
              </a:spcAft>
              <a:buClr>
                <a:srgbClr val="ACC2C9"/>
              </a:buClr>
              <a:buFont typeface="Arial" panose="020B0604020202020204" pitchFamily="34" charset="0"/>
              <a:buNone/>
              <a:defRPr sz="2200" kern="1200">
                <a:solidFill>
                  <a:srgbClr val="FFFFFF"/>
                </a:solidFill>
                <a:latin typeface="+mn-lt"/>
                <a:ea typeface="+mn-ea"/>
                <a:cs typeface="微軟正黑體"/>
              </a:defRPr>
            </a:lvl1pPr>
            <a:lvl2pPr marL="457200" indent="0" algn="ctr" rtl="0" eaLnBrk="0" fontAlgn="base" hangingPunct="0">
              <a:spcBef>
                <a:spcPct val="20000"/>
              </a:spcBef>
              <a:spcAft>
                <a:spcPct val="0"/>
              </a:spcAft>
              <a:buClr>
                <a:srgbClr val="ACC2C9"/>
              </a:buClr>
              <a:buFont typeface="Arial" panose="020B0604020202020204" pitchFamily="34" charset="0"/>
              <a:buNone/>
              <a:defRPr sz="2000" kern="1200">
                <a:solidFill>
                  <a:schemeClr val="tx1">
                    <a:tint val="75000"/>
                  </a:schemeClr>
                </a:solidFill>
                <a:latin typeface="+mn-lt"/>
                <a:ea typeface="+mn-ea"/>
                <a:cs typeface="微軟正黑體"/>
              </a:defRPr>
            </a:lvl2pPr>
            <a:lvl3pPr marL="914400" indent="0" algn="ctr" rtl="0" eaLnBrk="0" fontAlgn="base" hangingPunct="0">
              <a:spcBef>
                <a:spcPct val="20000"/>
              </a:spcBef>
              <a:spcAft>
                <a:spcPct val="0"/>
              </a:spcAft>
              <a:buClr>
                <a:schemeClr val="accent2"/>
              </a:buClr>
              <a:buFont typeface="Arial" panose="020B0604020202020204" pitchFamily="34" charset="0"/>
              <a:buNone/>
              <a:defRPr sz="2000" kern="1200">
                <a:solidFill>
                  <a:schemeClr val="tx1">
                    <a:tint val="75000"/>
                  </a:schemeClr>
                </a:solidFill>
                <a:latin typeface="+mn-lt"/>
                <a:ea typeface="+mn-ea"/>
                <a:cs typeface="微軟正黑體"/>
              </a:defRPr>
            </a:lvl3pPr>
            <a:lvl4pPr marL="1371600" indent="0" algn="ctr" rtl="0" eaLnBrk="0" fontAlgn="base" hangingPunct="0">
              <a:spcBef>
                <a:spcPct val="20000"/>
              </a:spcBef>
              <a:spcAft>
                <a:spcPct val="0"/>
              </a:spcAft>
              <a:buClr>
                <a:srgbClr val="99987F"/>
              </a:buClr>
              <a:buFont typeface="Arial" panose="020B0604020202020204" pitchFamily="34" charset="0"/>
              <a:buNone/>
              <a:defRPr kern="1200">
                <a:solidFill>
                  <a:schemeClr val="tx1">
                    <a:tint val="75000"/>
                  </a:schemeClr>
                </a:solidFill>
                <a:latin typeface="+mn-lt"/>
                <a:ea typeface="+mn-ea"/>
                <a:cs typeface="微軟正黑體"/>
              </a:defRPr>
            </a:lvl4pPr>
            <a:lvl5pPr marL="1828800" indent="0" algn="ctr" rtl="0" eaLnBrk="0" fontAlgn="base" hangingPunct="0">
              <a:spcBef>
                <a:spcPct val="20000"/>
              </a:spcBef>
              <a:spcAft>
                <a:spcPct val="0"/>
              </a:spcAft>
              <a:buClr>
                <a:srgbClr val="90AC97"/>
              </a:buClr>
              <a:buFont typeface="Arial" panose="020B0604020202020204" pitchFamily="34" charset="0"/>
              <a:buNone/>
              <a:defRPr sz="1600" kern="1200">
                <a:solidFill>
                  <a:schemeClr val="tx1">
                    <a:tint val="75000"/>
                  </a:schemeClr>
                </a:solidFill>
                <a:latin typeface="+mn-lt"/>
                <a:ea typeface="+mn-ea"/>
                <a:cs typeface="微軟正黑體"/>
              </a:defRPr>
            </a:lvl5pPr>
            <a:lvl6pPr marL="2286000" indent="0" algn="ctr" defTabSz="914400" rtl="0" eaLnBrk="1" latinLnBrk="0" hangingPunct="1">
              <a:spcBef>
                <a:spcPct val="20000"/>
              </a:spcBef>
              <a:buClr>
                <a:schemeClr val="accent5"/>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6"/>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6"/>
              </a:buClr>
              <a:buFont typeface="Arial" pitchFamily="34" charset="0"/>
              <a:buNone/>
              <a:defRPr sz="1600" kern="1200">
                <a:solidFill>
                  <a:schemeClr val="tx1">
                    <a:tint val="75000"/>
                  </a:schemeClr>
                </a:solidFill>
                <a:latin typeface="+mn-lt"/>
                <a:ea typeface="+mn-ea"/>
                <a:cs typeface="+mn-cs"/>
              </a:defRPr>
            </a:lvl9pPr>
          </a:lstStyle>
          <a:p>
            <a:pPr algn="ctr" eaLnBrk="1" hangingPunct="1"/>
            <a:r>
              <a:rPr kumimoji="0" lang="en-US" altLang="zh-TW" sz="2000" b="1" dirty="0">
                <a:solidFill>
                  <a:schemeClr val="tx1"/>
                </a:solidFill>
                <a:latin typeface="Times New Roman" panose="02020603050405020304" pitchFamily="18" charset="0"/>
              </a:rPr>
              <a:t>TP – Students will design and build a bridge through research and design </a:t>
            </a:r>
            <a:endParaRPr kumimoji="0" lang="en-US" altLang="zh-TW" sz="2000" b="1" dirty="0">
              <a:solidFill>
                <a:schemeClr val="tx1"/>
              </a:solidFill>
            </a:endParaRPr>
          </a:p>
        </p:txBody>
      </p:sp>
      <p:sp>
        <p:nvSpPr>
          <p:cNvPr id="3" name="Rectangle 2">
            <a:extLst>
              <a:ext uri="{FF2B5EF4-FFF2-40B4-BE49-F238E27FC236}">
                <a16:creationId xmlns:a16="http://schemas.microsoft.com/office/drawing/2014/main" id="{9FD9BBE6-65B5-4415-B4E1-3008DA134EBC}"/>
              </a:ext>
            </a:extLst>
          </p:cNvPr>
          <p:cNvSpPr/>
          <p:nvPr/>
        </p:nvSpPr>
        <p:spPr>
          <a:xfrm>
            <a:off x="-581" y="908720"/>
            <a:ext cx="9037077" cy="5493812"/>
          </a:xfrm>
          <a:prstGeom prst="rect">
            <a:avLst/>
          </a:prstGeom>
        </p:spPr>
        <p:txBody>
          <a:bodyPr wrap="square">
            <a:spAutoFit/>
          </a:bodyPr>
          <a:lstStyle/>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Evaluate your Bridge:</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lnSpc>
                <a:spcPts val="1725"/>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What would you have done</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lnSpc>
                <a:spcPts val="745"/>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differently?___________________________________________________________________</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_____________________________________________________________________________</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lnSpc>
                <a:spcPts val="1725"/>
              </a:lnSpc>
              <a:spcBef>
                <a:spcPts val="0"/>
              </a:spcBef>
              <a:spcAft>
                <a:spcPts val="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What could you add to it to make it</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lnSpc>
                <a:spcPts val="72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better?_______________________________________________________________________</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_____________________________________________________________________________</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lnSpc>
                <a:spcPts val="745"/>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lnSpc>
                <a:spcPts val="1725"/>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What was the easiest part to build/what was the most</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lnSpc>
                <a:spcPts val="72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difficult?______________________________________________________________________</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lnSpc>
                <a:spcPts val="745"/>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_____________________________________________________________________________</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lnSpc>
                <a:spcPts val="72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lnSpc>
                <a:spcPts val="1775"/>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How does this bridge relate to “real-­‐life”? How would it be used? Where would it be</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lnSpc>
                <a:spcPts val="1465"/>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located?___________________________________________________________________________________________________________________________________________________</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01484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a:extLst>
              <a:ext uri="{FF2B5EF4-FFF2-40B4-BE49-F238E27FC236}">
                <a16:creationId xmlns:a16="http://schemas.microsoft.com/office/drawing/2014/main" id="{4E501685-54D9-4B55-8E3C-53D9934EDD7F}"/>
              </a:ext>
            </a:extLst>
          </p:cNvPr>
          <p:cNvSpPr>
            <a:spLocks noGrp="1" noChangeArrowheads="1"/>
          </p:cNvSpPr>
          <p:nvPr>
            <p:ph type="ctrTitle"/>
          </p:nvPr>
        </p:nvSpPr>
        <p:spPr>
          <a:xfrm>
            <a:off x="900113" y="3860800"/>
            <a:ext cx="7086600" cy="1600200"/>
          </a:xfrm>
        </p:spPr>
        <p:txBody>
          <a:bodyPr/>
          <a:lstStyle/>
          <a:p>
            <a:pPr eaLnBrk="1" fontAlgn="auto" hangingPunct="1">
              <a:spcAft>
                <a:spcPts val="0"/>
              </a:spcAft>
              <a:defRPr/>
            </a:pPr>
            <a:r>
              <a:rPr lang="en-US" altLang="zh-TW">
                <a:solidFill>
                  <a:srgbClr val="CC3300"/>
                </a:solidFill>
                <a:cs typeface="+mj-cs"/>
              </a:rPr>
              <a:t/>
            </a:r>
            <a:br>
              <a:rPr lang="en-US" altLang="zh-TW">
                <a:solidFill>
                  <a:srgbClr val="CC3300"/>
                </a:solidFill>
                <a:cs typeface="+mj-cs"/>
              </a:rPr>
            </a:br>
            <a:endParaRPr lang="en-US" altLang="zh-TW">
              <a:solidFill>
                <a:srgbClr val="CC3300"/>
              </a:solidFill>
              <a:cs typeface="+mj-cs"/>
            </a:endParaRPr>
          </a:p>
        </p:txBody>
      </p:sp>
      <p:sp>
        <p:nvSpPr>
          <p:cNvPr id="6148" name="Rectangle 4">
            <a:extLst>
              <a:ext uri="{FF2B5EF4-FFF2-40B4-BE49-F238E27FC236}">
                <a16:creationId xmlns:a16="http://schemas.microsoft.com/office/drawing/2014/main" id="{3E4BA2BD-0278-4529-A50F-0CDA2743DF7D}"/>
              </a:ext>
            </a:extLst>
          </p:cNvPr>
          <p:cNvSpPr>
            <a:spLocks noChangeArrowheads="1"/>
          </p:cNvSpPr>
          <p:nvPr/>
        </p:nvSpPr>
        <p:spPr bwMode="auto">
          <a:xfrm>
            <a:off x="251520" y="1844675"/>
            <a:ext cx="8352928"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r>
              <a:rPr lang="en-US" altLang="zh-TW" sz="4800" dirty="0"/>
              <a:t>What do you know about bridges?</a:t>
            </a:r>
          </a:p>
          <a:p>
            <a:pPr eaLnBrk="1" hangingPunct="1"/>
            <a:r>
              <a:rPr lang="en-US" altLang="zh-TW" sz="4800" dirty="0"/>
              <a:t>How are they the same or different?</a:t>
            </a:r>
          </a:p>
        </p:txBody>
      </p:sp>
      <p:sp>
        <p:nvSpPr>
          <p:cNvPr id="5" name="Rectangle 3">
            <a:extLst>
              <a:ext uri="{FF2B5EF4-FFF2-40B4-BE49-F238E27FC236}">
                <a16:creationId xmlns:a16="http://schemas.microsoft.com/office/drawing/2014/main" id="{F923A0DB-4CE5-483E-B442-32617AADD24F}"/>
              </a:ext>
            </a:extLst>
          </p:cNvPr>
          <p:cNvSpPr txBox="1">
            <a:spLocks noChangeArrowheads="1"/>
          </p:cNvSpPr>
          <p:nvPr/>
        </p:nvSpPr>
        <p:spPr bwMode="auto">
          <a:xfrm>
            <a:off x="107504" y="260649"/>
            <a:ext cx="8712968" cy="50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l" rtl="0" eaLnBrk="0" fontAlgn="base" hangingPunct="0">
              <a:spcBef>
                <a:spcPct val="20000"/>
              </a:spcBef>
              <a:spcAft>
                <a:spcPct val="0"/>
              </a:spcAft>
              <a:buClr>
                <a:srgbClr val="ACC2C9"/>
              </a:buClr>
              <a:buFont typeface="Arial" panose="020B0604020202020204" pitchFamily="34" charset="0"/>
              <a:buNone/>
              <a:defRPr sz="2200" kern="1200">
                <a:solidFill>
                  <a:srgbClr val="FFFFFF"/>
                </a:solidFill>
                <a:latin typeface="+mn-lt"/>
                <a:ea typeface="+mn-ea"/>
                <a:cs typeface="微軟正黑體"/>
              </a:defRPr>
            </a:lvl1pPr>
            <a:lvl2pPr marL="457200" indent="0" algn="ctr" rtl="0" eaLnBrk="0" fontAlgn="base" hangingPunct="0">
              <a:spcBef>
                <a:spcPct val="20000"/>
              </a:spcBef>
              <a:spcAft>
                <a:spcPct val="0"/>
              </a:spcAft>
              <a:buClr>
                <a:srgbClr val="ACC2C9"/>
              </a:buClr>
              <a:buFont typeface="Arial" panose="020B0604020202020204" pitchFamily="34" charset="0"/>
              <a:buNone/>
              <a:defRPr sz="2000" kern="1200">
                <a:solidFill>
                  <a:schemeClr val="tx1">
                    <a:tint val="75000"/>
                  </a:schemeClr>
                </a:solidFill>
                <a:latin typeface="+mn-lt"/>
                <a:ea typeface="+mn-ea"/>
                <a:cs typeface="微軟正黑體"/>
              </a:defRPr>
            </a:lvl2pPr>
            <a:lvl3pPr marL="914400" indent="0" algn="ctr" rtl="0" eaLnBrk="0" fontAlgn="base" hangingPunct="0">
              <a:spcBef>
                <a:spcPct val="20000"/>
              </a:spcBef>
              <a:spcAft>
                <a:spcPct val="0"/>
              </a:spcAft>
              <a:buClr>
                <a:schemeClr val="accent2"/>
              </a:buClr>
              <a:buFont typeface="Arial" panose="020B0604020202020204" pitchFamily="34" charset="0"/>
              <a:buNone/>
              <a:defRPr sz="2000" kern="1200">
                <a:solidFill>
                  <a:schemeClr val="tx1">
                    <a:tint val="75000"/>
                  </a:schemeClr>
                </a:solidFill>
                <a:latin typeface="+mn-lt"/>
                <a:ea typeface="+mn-ea"/>
                <a:cs typeface="微軟正黑體"/>
              </a:defRPr>
            </a:lvl3pPr>
            <a:lvl4pPr marL="1371600" indent="0" algn="ctr" rtl="0" eaLnBrk="0" fontAlgn="base" hangingPunct="0">
              <a:spcBef>
                <a:spcPct val="20000"/>
              </a:spcBef>
              <a:spcAft>
                <a:spcPct val="0"/>
              </a:spcAft>
              <a:buClr>
                <a:srgbClr val="99987F"/>
              </a:buClr>
              <a:buFont typeface="Arial" panose="020B0604020202020204" pitchFamily="34" charset="0"/>
              <a:buNone/>
              <a:defRPr kern="1200">
                <a:solidFill>
                  <a:schemeClr val="tx1">
                    <a:tint val="75000"/>
                  </a:schemeClr>
                </a:solidFill>
                <a:latin typeface="+mn-lt"/>
                <a:ea typeface="+mn-ea"/>
                <a:cs typeface="微軟正黑體"/>
              </a:defRPr>
            </a:lvl4pPr>
            <a:lvl5pPr marL="1828800" indent="0" algn="ctr" rtl="0" eaLnBrk="0" fontAlgn="base" hangingPunct="0">
              <a:spcBef>
                <a:spcPct val="20000"/>
              </a:spcBef>
              <a:spcAft>
                <a:spcPct val="0"/>
              </a:spcAft>
              <a:buClr>
                <a:srgbClr val="90AC97"/>
              </a:buClr>
              <a:buFont typeface="Arial" panose="020B0604020202020204" pitchFamily="34" charset="0"/>
              <a:buNone/>
              <a:defRPr sz="1600" kern="1200">
                <a:solidFill>
                  <a:schemeClr val="tx1">
                    <a:tint val="75000"/>
                  </a:schemeClr>
                </a:solidFill>
                <a:latin typeface="+mn-lt"/>
                <a:ea typeface="+mn-ea"/>
                <a:cs typeface="微軟正黑體"/>
              </a:defRPr>
            </a:lvl5pPr>
            <a:lvl6pPr marL="2286000" indent="0" algn="ctr" defTabSz="914400" rtl="0" eaLnBrk="1" latinLnBrk="0" hangingPunct="1">
              <a:spcBef>
                <a:spcPct val="20000"/>
              </a:spcBef>
              <a:buClr>
                <a:schemeClr val="accent5"/>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6"/>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6"/>
              </a:buClr>
              <a:buFont typeface="Arial" pitchFamily="34" charset="0"/>
              <a:buNone/>
              <a:defRPr sz="1600" kern="1200">
                <a:solidFill>
                  <a:schemeClr val="tx1">
                    <a:tint val="75000"/>
                  </a:schemeClr>
                </a:solidFill>
                <a:latin typeface="+mn-lt"/>
                <a:ea typeface="+mn-ea"/>
                <a:cs typeface="+mn-cs"/>
              </a:defRPr>
            </a:lvl9pPr>
          </a:lstStyle>
          <a:p>
            <a:pPr algn="ctr" eaLnBrk="1" hangingPunct="1"/>
            <a:r>
              <a:rPr kumimoji="0" lang="en-US" altLang="zh-TW" sz="2000" b="1" dirty="0">
                <a:solidFill>
                  <a:schemeClr val="tx1"/>
                </a:solidFill>
                <a:latin typeface="Times New Roman" panose="02020603050405020304" pitchFamily="18" charset="0"/>
              </a:rPr>
              <a:t>TP – Students will design and build a bridge through research and design </a:t>
            </a:r>
            <a:endParaRPr kumimoji="0" lang="en-US" altLang="zh-TW" sz="2000" b="1" dirty="0">
              <a:solidFill>
                <a:schemeClr val="tx1"/>
              </a:solidFill>
            </a:endParaRPr>
          </a:p>
        </p:txBody>
      </p:sp>
    </p:spTree>
    <p:extLst>
      <p:ext uri="{BB962C8B-B14F-4D97-AF65-F5344CB8AC3E}">
        <p14:creationId xmlns:p14="http://schemas.microsoft.com/office/powerpoint/2010/main" val="1409175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AA479A7-122C-41CF-910F-D33A4E99C975}"/>
              </a:ext>
            </a:extLst>
          </p:cNvPr>
          <p:cNvSpPr>
            <a:spLocks noGrp="1" noChangeArrowheads="1"/>
          </p:cNvSpPr>
          <p:nvPr>
            <p:ph type="ctrTitle"/>
          </p:nvPr>
        </p:nvSpPr>
        <p:spPr>
          <a:xfrm>
            <a:off x="107504" y="2736786"/>
            <a:ext cx="4419600" cy="1600327"/>
          </a:xfrm>
        </p:spPr>
        <p:txBody>
          <a:bodyPr>
            <a:noAutofit/>
          </a:bodyPr>
          <a:lstStyle/>
          <a:p>
            <a:pPr eaLnBrk="1" fontAlgn="auto" hangingPunct="1">
              <a:spcAft>
                <a:spcPts val="0"/>
              </a:spcAft>
              <a:defRPr/>
            </a:pPr>
            <a:r>
              <a:rPr lang="en-US" altLang="zh-TW" sz="4800" dirty="0">
                <a:cs typeface="+mj-cs"/>
              </a:rPr>
              <a:t>Introduction to the different types of bridges</a:t>
            </a:r>
          </a:p>
        </p:txBody>
      </p:sp>
      <p:sp>
        <p:nvSpPr>
          <p:cNvPr id="7171" name="Rectangle 3">
            <a:extLst>
              <a:ext uri="{FF2B5EF4-FFF2-40B4-BE49-F238E27FC236}">
                <a16:creationId xmlns:a16="http://schemas.microsoft.com/office/drawing/2014/main" id="{0ADC393C-4ED0-44AC-9846-D6B02D1785BD}"/>
              </a:ext>
            </a:extLst>
          </p:cNvPr>
          <p:cNvSpPr>
            <a:spLocks noGrp="1" noChangeArrowheads="1"/>
          </p:cNvSpPr>
          <p:nvPr>
            <p:ph type="subTitle" idx="1"/>
          </p:nvPr>
        </p:nvSpPr>
        <p:spPr>
          <a:xfrm>
            <a:off x="5724525" y="2852738"/>
            <a:ext cx="2519363" cy="1368425"/>
          </a:xfrm>
          <a:solidFill>
            <a:schemeClr val="tx1"/>
          </a:solidFill>
        </p:spPr>
        <p:txBody>
          <a:bodyPr/>
          <a:lstStyle/>
          <a:p>
            <a:pPr eaLnBrk="1" hangingPunct="1">
              <a:buFont typeface="Wingdings" panose="05000000000000000000" pitchFamily="2" charset="2"/>
              <a:buChar char="n"/>
            </a:pPr>
            <a:r>
              <a:rPr lang="en-US" altLang="zh-TW">
                <a:solidFill>
                  <a:schemeClr val="bg1"/>
                </a:solidFill>
              </a:rPr>
              <a:t>beam bridge</a:t>
            </a:r>
          </a:p>
          <a:p>
            <a:pPr eaLnBrk="1" hangingPunct="1">
              <a:buFont typeface="Wingdings" panose="05000000000000000000" pitchFamily="2" charset="2"/>
              <a:buChar char="n"/>
            </a:pPr>
            <a:r>
              <a:rPr lang="en-US" altLang="zh-TW">
                <a:solidFill>
                  <a:schemeClr val="bg1"/>
                </a:solidFill>
              </a:rPr>
              <a:t>suspension bridge</a:t>
            </a:r>
          </a:p>
          <a:p>
            <a:pPr eaLnBrk="1" hangingPunct="1">
              <a:buFont typeface="Wingdings" panose="05000000000000000000" pitchFamily="2" charset="2"/>
              <a:buChar char="n"/>
            </a:pPr>
            <a:r>
              <a:rPr lang="en-US" altLang="zh-TW">
                <a:solidFill>
                  <a:schemeClr val="bg1"/>
                </a:solidFill>
              </a:rPr>
              <a:t>arch bridge </a:t>
            </a:r>
          </a:p>
        </p:txBody>
      </p:sp>
      <p:sp>
        <p:nvSpPr>
          <p:cNvPr id="4" name="Rectangle 3">
            <a:extLst>
              <a:ext uri="{FF2B5EF4-FFF2-40B4-BE49-F238E27FC236}">
                <a16:creationId xmlns:a16="http://schemas.microsoft.com/office/drawing/2014/main" id="{2FC65530-A828-4E19-B2CB-2722F892E089}"/>
              </a:ext>
            </a:extLst>
          </p:cNvPr>
          <p:cNvSpPr txBox="1">
            <a:spLocks noChangeArrowheads="1"/>
          </p:cNvSpPr>
          <p:nvPr/>
        </p:nvSpPr>
        <p:spPr bwMode="auto">
          <a:xfrm>
            <a:off x="107504" y="260649"/>
            <a:ext cx="8712968" cy="50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l" rtl="0" eaLnBrk="0" fontAlgn="base" hangingPunct="0">
              <a:spcBef>
                <a:spcPct val="20000"/>
              </a:spcBef>
              <a:spcAft>
                <a:spcPct val="0"/>
              </a:spcAft>
              <a:buClr>
                <a:srgbClr val="ACC2C9"/>
              </a:buClr>
              <a:buFont typeface="Arial" panose="020B0604020202020204" pitchFamily="34" charset="0"/>
              <a:buNone/>
              <a:defRPr sz="2200" kern="1200">
                <a:solidFill>
                  <a:srgbClr val="FFFFFF"/>
                </a:solidFill>
                <a:latin typeface="+mn-lt"/>
                <a:ea typeface="+mn-ea"/>
                <a:cs typeface="微軟正黑體"/>
              </a:defRPr>
            </a:lvl1pPr>
            <a:lvl2pPr marL="457200" indent="0" algn="ctr" rtl="0" eaLnBrk="0" fontAlgn="base" hangingPunct="0">
              <a:spcBef>
                <a:spcPct val="20000"/>
              </a:spcBef>
              <a:spcAft>
                <a:spcPct val="0"/>
              </a:spcAft>
              <a:buClr>
                <a:srgbClr val="ACC2C9"/>
              </a:buClr>
              <a:buFont typeface="Arial" panose="020B0604020202020204" pitchFamily="34" charset="0"/>
              <a:buNone/>
              <a:defRPr sz="2000" kern="1200">
                <a:solidFill>
                  <a:schemeClr val="tx1">
                    <a:tint val="75000"/>
                  </a:schemeClr>
                </a:solidFill>
                <a:latin typeface="+mn-lt"/>
                <a:ea typeface="+mn-ea"/>
                <a:cs typeface="微軟正黑體"/>
              </a:defRPr>
            </a:lvl2pPr>
            <a:lvl3pPr marL="914400" indent="0" algn="ctr" rtl="0" eaLnBrk="0" fontAlgn="base" hangingPunct="0">
              <a:spcBef>
                <a:spcPct val="20000"/>
              </a:spcBef>
              <a:spcAft>
                <a:spcPct val="0"/>
              </a:spcAft>
              <a:buClr>
                <a:schemeClr val="accent2"/>
              </a:buClr>
              <a:buFont typeface="Arial" panose="020B0604020202020204" pitchFamily="34" charset="0"/>
              <a:buNone/>
              <a:defRPr sz="2000" kern="1200">
                <a:solidFill>
                  <a:schemeClr val="tx1">
                    <a:tint val="75000"/>
                  </a:schemeClr>
                </a:solidFill>
                <a:latin typeface="+mn-lt"/>
                <a:ea typeface="+mn-ea"/>
                <a:cs typeface="微軟正黑體"/>
              </a:defRPr>
            </a:lvl3pPr>
            <a:lvl4pPr marL="1371600" indent="0" algn="ctr" rtl="0" eaLnBrk="0" fontAlgn="base" hangingPunct="0">
              <a:spcBef>
                <a:spcPct val="20000"/>
              </a:spcBef>
              <a:spcAft>
                <a:spcPct val="0"/>
              </a:spcAft>
              <a:buClr>
                <a:srgbClr val="99987F"/>
              </a:buClr>
              <a:buFont typeface="Arial" panose="020B0604020202020204" pitchFamily="34" charset="0"/>
              <a:buNone/>
              <a:defRPr kern="1200">
                <a:solidFill>
                  <a:schemeClr val="tx1">
                    <a:tint val="75000"/>
                  </a:schemeClr>
                </a:solidFill>
                <a:latin typeface="+mn-lt"/>
                <a:ea typeface="+mn-ea"/>
                <a:cs typeface="微軟正黑體"/>
              </a:defRPr>
            </a:lvl4pPr>
            <a:lvl5pPr marL="1828800" indent="0" algn="ctr" rtl="0" eaLnBrk="0" fontAlgn="base" hangingPunct="0">
              <a:spcBef>
                <a:spcPct val="20000"/>
              </a:spcBef>
              <a:spcAft>
                <a:spcPct val="0"/>
              </a:spcAft>
              <a:buClr>
                <a:srgbClr val="90AC97"/>
              </a:buClr>
              <a:buFont typeface="Arial" panose="020B0604020202020204" pitchFamily="34" charset="0"/>
              <a:buNone/>
              <a:defRPr sz="1600" kern="1200">
                <a:solidFill>
                  <a:schemeClr val="tx1">
                    <a:tint val="75000"/>
                  </a:schemeClr>
                </a:solidFill>
                <a:latin typeface="+mn-lt"/>
                <a:ea typeface="+mn-ea"/>
                <a:cs typeface="微軟正黑體"/>
              </a:defRPr>
            </a:lvl5pPr>
            <a:lvl6pPr marL="2286000" indent="0" algn="ctr" defTabSz="914400" rtl="0" eaLnBrk="1" latinLnBrk="0" hangingPunct="1">
              <a:spcBef>
                <a:spcPct val="20000"/>
              </a:spcBef>
              <a:buClr>
                <a:schemeClr val="accent5"/>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6"/>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6"/>
              </a:buClr>
              <a:buFont typeface="Arial" pitchFamily="34" charset="0"/>
              <a:buNone/>
              <a:defRPr sz="1600" kern="1200">
                <a:solidFill>
                  <a:schemeClr val="tx1">
                    <a:tint val="75000"/>
                  </a:schemeClr>
                </a:solidFill>
                <a:latin typeface="+mn-lt"/>
                <a:ea typeface="+mn-ea"/>
                <a:cs typeface="+mn-cs"/>
              </a:defRPr>
            </a:lvl9pPr>
          </a:lstStyle>
          <a:p>
            <a:pPr algn="ctr" eaLnBrk="1" hangingPunct="1"/>
            <a:r>
              <a:rPr kumimoji="0" lang="en-US" altLang="zh-TW" sz="2000" b="1" dirty="0">
                <a:solidFill>
                  <a:schemeClr val="tx1"/>
                </a:solidFill>
                <a:latin typeface="Times New Roman" panose="02020603050405020304" pitchFamily="18" charset="0"/>
              </a:rPr>
              <a:t>TP – Students will design and build a bridge through research and design </a:t>
            </a:r>
            <a:endParaRPr kumimoji="0" lang="en-US" altLang="zh-TW" sz="2000" b="1"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614C408E-40EF-4A4F-B272-846B70231B18}"/>
              </a:ext>
            </a:extLst>
          </p:cNvPr>
          <p:cNvSpPr>
            <a:spLocks noGrp="1" noChangeArrowheads="1"/>
          </p:cNvSpPr>
          <p:nvPr>
            <p:ph type="title"/>
          </p:nvPr>
        </p:nvSpPr>
        <p:spPr>
          <a:xfrm>
            <a:off x="1042988" y="836613"/>
            <a:ext cx="7158037" cy="384175"/>
          </a:xfrm>
        </p:spPr>
        <p:txBody>
          <a:bodyPr>
            <a:normAutofit fontScale="90000"/>
          </a:bodyPr>
          <a:lstStyle/>
          <a:p>
            <a:pPr eaLnBrk="1" fontAlgn="auto" hangingPunct="1">
              <a:spcAft>
                <a:spcPts val="0"/>
              </a:spcAft>
              <a:defRPr/>
            </a:pPr>
            <a:r>
              <a:rPr lang="en-US" altLang="zh-TW" sz="2400">
                <a:solidFill>
                  <a:schemeClr val="accent6">
                    <a:tint val="1000"/>
                  </a:schemeClr>
                </a:solidFill>
                <a:cs typeface="+mj-cs"/>
              </a:rPr>
              <a:t>Why are there different types of bridges? </a:t>
            </a:r>
          </a:p>
        </p:txBody>
      </p:sp>
      <p:sp>
        <p:nvSpPr>
          <p:cNvPr id="8195" name="Rectangle 3">
            <a:extLst>
              <a:ext uri="{FF2B5EF4-FFF2-40B4-BE49-F238E27FC236}">
                <a16:creationId xmlns:a16="http://schemas.microsoft.com/office/drawing/2014/main" id="{C59F783B-92CB-48D8-B2A7-54E2BF15F8AD}"/>
              </a:ext>
            </a:extLst>
          </p:cNvPr>
          <p:cNvSpPr>
            <a:spLocks noGrp="1" noChangeArrowheads="1"/>
          </p:cNvSpPr>
          <p:nvPr>
            <p:ph idx="1"/>
          </p:nvPr>
        </p:nvSpPr>
        <p:spPr>
          <a:xfrm>
            <a:off x="949325" y="1981200"/>
            <a:ext cx="7661275" cy="2024063"/>
          </a:xfrm>
        </p:spPr>
        <p:txBody>
          <a:bodyPr/>
          <a:lstStyle/>
          <a:p>
            <a:pPr eaLnBrk="1" hangingPunct="1"/>
            <a:r>
              <a:rPr lang="en-US" altLang="zh-TW" sz="3200" dirty="0"/>
              <a:t>The major difference between the three types of bridges is the distance that they can cover in a single span.  Span is the difference between two supports.  Each of the different types of bridges holds weight in different ways</a:t>
            </a:r>
            <a:r>
              <a:rPr lang="en-US" altLang="zh-TW" dirty="0"/>
              <a:t>. </a:t>
            </a:r>
          </a:p>
        </p:txBody>
      </p:sp>
      <p:sp>
        <p:nvSpPr>
          <p:cNvPr id="5" name="Rectangle 3">
            <a:extLst>
              <a:ext uri="{FF2B5EF4-FFF2-40B4-BE49-F238E27FC236}">
                <a16:creationId xmlns:a16="http://schemas.microsoft.com/office/drawing/2014/main" id="{EC7D74DA-F68C-4B40-87E0-EED9B9DD2634}"/>
              </a:ext>
            </a:extLst>
          </p:cNvPr>
          <p:cNvSpPr txBox="1">
            <a:spLocks noChangeArrowheads="1"/>
          </p:cNvSpPr>
          <p:nvPr/>
        </p:nvSpPr>
        <p:spPr bwMode="auto">
          <a:xfrm>
            <a:off x="107504" y="260649"/>
            <a:ext cx="8712968" cy="50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l" rtl="0" eaLnBrk="0" fontAlgn="base" hangingPunct="0">
              <a:spcBef>
                <a:spcPct val="20000"/>
              </a:spcBef>
              <a:spcAft>
                <a:spcPct val="0"/>
              </a:spcAft>
              <a:buClr>
                <a:srgbClr val="ACC2C9"/>
              </a:buClr>
              <a:buFont typeface="Arial" panose="020B0604020202020204" pitchFamily="34" charset="0"/>
              <a:buNone/>
              <a:defRPr sz="2200" kern="1200">
                <a:solidFill>
                  <a:srgbClr val="FFFFFF"/>
                </a:solidFill>
                <a:latin typeface="+mn-lt"/>
                <a:ea typeface="+mn-ea"/>
                <a:cs typeface="微軟正黑體"/>
              </a:defRPr>
            </a:lvl1pPr>
            <a:lvl2pPr marL="457200" indent="0" algn="ctr" rtl="0" eaLnBrk="0" fontAlgn="base" hangingPunct="0">
              <a:spcBef>
                <a:spcPct val="20000"/>
              </a:spcBef>
              <a:spcAft>
                <a:spcPct val="0"/>
              </a:spcAft>
              <a:buClr>
                <a:srgbClr val="ACC2C9"/>
              </a:buClr>
              <a:buFont typeface="Arial" panose="020B0604020202020204" pitchFamily="34" charset="0"/>
              <a:buNone/>
              <a:defRPr sz="2000" kern="1200">
                <a:solidFill>
                  <a:schemeClr val="tx1">
                    <a:tint val="75000"/>
                  </a:schemeClr>
                </a:solidFill>
                <a:latin typeface="+mn-lt"/>
                <a:ea typeface="+mn-ea"/>
                <a:cs typeface="微軟正黑體"/>
              </a:defRPr>
            </a:lvl2pPr>
            <a:lvl3pPr marL="914400" indent="0" algn="ctr" rtl="0" eaLnBrk="0" fontAlgn="base" hangingPunct="0">
              <a:spcBef>
                <a:spcPct val="20000"/>
              </a:spcBef>
              <a:spcAft>
                <a:spcPct val="0"/>
              </a:spcAft>
              <a:buClr>
                <a:schemeClr val="accent2"/>
              </a:buClr>
              <a:buFont typeface="Arial" panose="020B0604020202020204" pitchFamily="34" charset="0"/>
              <a:buNone/>
              <a:defRPr sz="2000" kern="1200">
                <a:solidFill>
                  <a:schemeClr val="tx1">
                    <a:tint val="75000"/>
                  </a:schemeClr>
                </a:solidFill>
                <a:latin typeface="+mn-lt"/>
                <a:ea typeface="+mn-ea"/>
                <a:cs typeface="微軟正黑體"/>
              </a:defRPr>
            </a:lvl3pPr>
            <a:lvl4pPr marL="1371600" indent="0" algn="ctr" rtl="0" eaLnBrk="0" fontAlgn="base" hangingPunct="0">
              <a:spcBef>
                <a:spcPct val="20000"/>
              </a:spcBef>
              <a:spcAft>
                <a:spcPct val="0"/>
              </a:spcAft>
              <a:buClr>
                <a:srgbClr val="99987F"/>
              </a:buClr>
              <a:buFont typeface="Arial" panose="020B0604020202020204" pitchFamily="34" charset="0"/>
              <a:buNone/>
              <a:defRPr kern="1200">
                <a:solidFill>
                  <a:schemeClr val="tx1">
                    <a:tint val="75000"/>
                  </a:schemeClr>
                </a:solidFill>
                <a:latin typeface="+mn-lt"/>
                <a:ea typeface="+mn-ea"/>
                <a:cs typeface="微軟正黑體"/>
              </a:defRPr>
            </a:lvl4pPr>
            <a:lvl5pPr marL="1828800" indent="0" algn="ctr" rtl="0" eaLnBrk="0" fontAlgn="base" hangingPunct="0">
              <a:spcBef>
                <a:spcPct val="20000"/>
              </a:spcBef>
              <a:spcAft>
                <a:spcPct val="0"/>
              </a:spcAft>
              <a:buClr>
                <a:srgbClr val="90AC97"/>
              </a:buClr>
              <a:buFont typeface="Arial" panose="020B0604020202020204" pitchFamily="34" charset="0"/>
              <a:buNone/>
              <a:defRPr sz="1600" kern="1200">
                <a:solidFill>
                  <a:schemeClr val="tx1">
                    <a:tint val="75000"/>
                  </a:schemeClr>
                </a:solidFill>
                <a:latin typeface="+mn-lt"/>
                <a:ea typeface="+mn-ea"/>
                <a:cs typeface="微軟正黑體"/>
              </a:defRPr>
            </a:lvl5pPr>
            <a:lvl6pPr marL="2286000" indent="0" algn="ctr" defTabSz="914400" rtl="0" eaLnBrk="1" latinLnBrk="0" hangingPunct="1">
              <a:spcBef>
                <a:spcPct val="20000"/>
              </a:spcBef>
              <a:buClr>
                <a:schemeClr val="accent5"/>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6"/>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6"/>
              </a:buClr>
              <a:buFont typeface="Arial" pitchFamily="34" charset="0"/>
              <a:buNone/>
              <a:defRPr sz="1600" kern="1200">
                <a:solidFill>
                  <a:schemeClr val="tx1">
                    <a:tint val="75000"/>
                  </a:schemeClr>
                </a:solidFill>
                <a:latin typeface="+mn-lt"/>
                <a:ea typeface="+mn-ea"/>
                <a:cs typeface="+mn-cs"/>
              </a:defRPr>
            </a:lvl9pPr>
          </a:lstStyle>
          <a:p>
            <a:pPr algn="ctr" eaLnBrk="1" hangingPunct="1"/>
            <a:r>
              <a:rPr kumimoji="0" lang="en-US" altLang="zh-TW" sz="2000" b="1" dirty="0">
                <a:solidFill>
                  <a:schemeClr val="tx1"/>
                </a:solidFill>
                <a:latin typeface="Times New Roman" panose="02020603050405020304" pitchFamily="18" charset="0"/>
              </a:rPr>
              <a:t>TP – Students will design and build a bridge through research and design </a:t>
            </a:r>
            <a:endParaRPr kumimoji="0" lang="en-US" altLang="zh-TW" sz="2000" b="1"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5BEC7C05-AE52-49F4-AB94-A563F9FC2AA4}"/>
              </a:ext>
            </a:extLst>
          </p:cNvPr>
          <p:cNvSpPr>
            <a:spLocks noGrp="1" noChangeArrowheads="1"/>
          </p:cNvSpPr>
          <p:nvPr>
            <p:ph type="title"/>
          </p:nvPr>
        </p:nvSpPr>
        <p:spPr>
          <a:xfrm>
            <a:off x="931863" y="836613"/>
            <a:ext cx="7158037" cy="673100"/>
          </a:xfrm>
        </p:spPr>
        <p:txBody>
          <a:bodyPr/>
          <a:lstStyle/>
          <a:p>
            <a:pPr eaLnBrk="1" fontAlgn="auto" hangingPunct="1">
              <a:spcAft>
                <a:spcPts val="0"/>
              </a:spcAft>
              <a:defRPr/>
            </a:pPr>
            <a:r>
              <a:rPr lang="en-US" altLang="zh-TW">
                <a:solidFill>
                  <a:schemeClr val="accent6">
                    <a:tint val="1000"/>
                  </a:schemeClr>
                </a:solidFill>
                <a:cs typeface="+mj-cs"/>
              </a:rPr>
              <a:t>Beam Bridge</a:t>
            </a:r>
          </a:p>
        </p:txBody>
      </p:sp>
      <p:sp>
        <p:nvSpPr>
          <p:cNvPr id="9219" name="Rectangle 3">
            <a:extLst>
              <a:ext uri="{FF2B5EF4-FFF2-40B4-BE49-F238E27FC236}">
                <a16:creationId xmlns:a16="http://schemas.microsoft.com/office/drawing/2014/main" id="{855F5C55-D17A-4403-9B10-01E5BCD20CF1}"/>
              </a:ext>
            </a:extLst>
          </p:cNvPr>
          <p:cNvSpPr>
            <a:spLocks noGrp="1" noChangeArrowheads="1"/>
          </p:cNvSpPr>
          <p:nvPr>
            <p:ph idx="1"/>
          </p:nvPr>
        </p:nvSpPr>
        <p:spPr/>
        <p:txBody>
          <a:bodyPr/>
          <a:lstStyle/>
          <a:p>
            <a:pPr eaLnBrk="1" hangingPunct="1"/>
            <a:r>
              <a:rPr lang="en-US" altLang="zh-TW" sz="2800" dirty="0"/>
              <a:t>A beam bridge is basically a rigid horizontal structure that rest on two supports, one located at each end of the </a:t>
            </a:r>
            <a:r>
              <a:rPr lang="en-US" altLang="zh-TW" sz="2800" dirty="0" smtClean="0"/>
              <a:t>bridge</a:t>
            </a:r>
            <a:endParaRPr lang="en-US" altLang="zh-TW" sz="2800" dirty="0"/>
          </a:p>
        </p:txBody>
      </p:sp>
      <p:pic>
        <p:nvPicPr>
          <p:cNvPr id="9220" name="Picture 5" descr="BeamBridge">
            <a:extLst>
              <a:ext uri="{FF2B5EF4-FFF2-40B4-BE49-F238E27FC236}">
                <a16:creationId xmlns:a16="http://schemas.microsoft.com/office/drawing/2014/main" id="{46ECC227-71C8-42AB-9119-DF44ABC3C0F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1172" y="2780928"/>
            <a:ext cx="4559300" cy="234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a:extLst>
              <a:ext uri="{FF2B5EF4-FFF2-40B4-BE49-F238E27FC236}">
                <a16:creationId xmlns:a16="http://schemas.microsoft.com/office/drawing/2014/main" id="{A91CDCC6-3F22-4911-B71D-870C6B93F0D2}"/>
              </a:ext>
            </a:extLst>
          </p:cNvPr>
          <p:cNvSpPr txBox="1">
            <a:spLocks noChangeArrowheads="1"/>
          </p:cNvSpPr>
          <p:nvPr/>
        </p:nvSpPr>
        <p:spPr bwMode="auto">
          <a:xfrm>
            <a:off x="107504" y="260649"/>
            <a:ext cx="8712968" cy="50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l" rtl="0" eaLnBrk="0" fontAlgn="base" hangingPunct="0">
              <a:spcBef>
                <a:spcPct val="20000"/>
              </a:spcBef>
              <a:spcAft>
                <a:spcPct val="0"/>
              </a:spcAft>
              <a:buClr>
                <a:srgbClr val="ACC2C9"/>
              </a:buClr>
              <a:buFont typeface="Arial" panose="020B0604020202020204" pitchFamily="34" charset="0"/>
              <a:buNone/>
              <a:defRPr sz="2200" kern="1200">
                <a:solidFill>
                  <a:srgbClr val="FFFFFF"/>
                </a:solidFill>
                <a:latin typeface="+mn-lt"/>
                <a:ea typeface="+mn-ea"/>
                <a:cs typeface="微軟正黑體"/>
              </a:defRPr>
            </a:lvl1pPr>
            <a:lvl2pPr marL="457200" indent="0" algn="ctr" rtl="0" eaLnBrk="0" fontAlgn="base" hangingPunct="0">
              <a:spcBef>
                <a:spcPct val="20000"/>
              </a:spcBef>
              <a:spcAft>
                <a:spcPct val="0"/>
              </a:spcAft>
              <a:buClr>
                <a:srgbClr val="ACC2C9"/>
              </a:buClr>
              <a:buFont typeface="Arial" panose="020B0604020202020204" pitchFamily="34" charset="0"/>
              <a:buNone/>
              <a:defRPr sz="2000" kern="1200">
                <a:solidFill>
                  <a:schemeClr val="tx1">
                    <a:tint val="75000"/>
                  </a:schemeClr>
                </a:solidFill>
                <a:latin typeface="+mn-lt"/>
                <a:ea typeface="+mn-ea"/>
                <a:cs typeface="微軟正黑體"/>
              </a:defRPr>
            </a:lvl2pPr>
            <a:lvl3pPr marL="914400" indent="0" algn="ctr" rtl="0" eaLnBrk="0" fontAlgn="base" hangingPunct="0">
              <a:spcBef>
                <a:spcPct val="20000"/>
              </a:spcBef>
              <a:spcAft>
                <a:spcPct val="0"/>
              </a:spcAft>
              <a:buClr>
                <a:schemeClr val="accent2"/>
              </a:buClr>
              <a:buFont typeface="Arial" panose="020B0604020202020204" pitchFamily="34" charset="0"/>
              <a:buNone/>
              <a:defRPr sz="2000" kern="1200">
                <a:solidFill>
                  <a:schemeClr val="tx1">
                    <a:tint val="75000"/>
                  </a:schemeClr>
                </a:solidFill>
                <a:latin typeface="+mn-lt"/>
                <a:ea typeface="+mn-ea"/>
                <a:cs typeface="微軟正黑體"/>
              </a:defRPr>
            </a:lvl3pPr>
            <a:lvl4pPr marL="1371600" indent="0" algn="ctr" rtl="0" eaLnBrk="0" fontAlgn="base" hangingPunct="0">
              <a:spcBef>
                <a:spcPct val="20000"/>
              </a:spcBef>
              <a:spcAft>
                <a:spcPct val="0"/>
              </a:spcAft>
              <a:buClr>
                <a:srgbClr val="99987F"/>
              </a:buClr>
              <a:buFont typeface="Arial" panose="020B0604020202020204" pitchFamily="34" charset="0"/>
              <a:buNone/>
              <a:defRPr kern="1200">
                <a:solidFill>
                  <a:schemeClr val="tx1">
                    <a:tint val="75000"/>
                  </a:schemeClr>
                </a:solidFill>
                <a:latin typeface="+mn-lt"/>
                <a:ea typeface="+mn-ea"/>
                <a:cs typeface="微軟正黑體"/>
              </a:defRPr>
            </a:lvl4pPr>
            <a:lvl5pPr marL="1828800" indent="0" algn="ctr" rtl="0" eaLnBrk="0" fontAlgn="base" hangingPunct="0">
              <a:spcBef>
                <a:spcPct val="20000"/>
              </a:spcBef>
              <a:spcAft>
                <a:spcPct val="0"/>
              </a:spcAft>
              <a:buClr>
                <a:srgbClr val="90AC97"/>
              </a:buClr>
              <a:buFont typeface="Arial" panose="020B0604020202020204" pitchFamily="34" charset="0"/>
              <a:buNone/>
              <a:defRPr sz="1600" kern="1200">
                <a:solidFill>
                  <a:schemeClr val="tx1">
                    <a:tint val="75000"/>
                  </a:schemeClr>
                </a:solidFill>
                <a:latin typeface="+mn-lt"/>
                <a:ea typeface="+mn-ea"/>
                <a:cs typeface="微軟正黑體"/>
              </a:defRPr>
            </a:lvl5pPr>
            <a:lvl6pPr marL="2286000" indent="0" algn="ctr" defTabSz="914400" rtl="0" eaLnBrk="1" latinLnBrk="0" hangingPunct="1">
              <a:spcBef>
                <a:spcPct val="20000"/>
              </a:spcBef>
              <a:buClr>
                <a:schemeClr val="accent5"/>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6"/>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6"/>
              </a:buClr>
              <a:buFont typeface="Arial" pitchFamily="34" charset="0"/>
              <a:buNone/>
              <a:defRPr sz="1600" kern="1200">
                <a:solidFill>
                  <a:schemeClr val="tx1">
                    <a:tint val="75000"/>
                  </a:schemeClr>
                </a:solidFill>
                <a:latin typeface="+mn-lt"/>
                <a:ea typeface="+mn-ea"/>
                <a:cs typeface="+mn-cs"/>
              </a:defRPr>
            </a:lvl9pPr>
          </a:lstStyle>
          <a:p>
            <a:pPr algn="ctr" eaLnBrk="1" hangingPunct="1"/>
            <a:r>
              <a:rPr kumimoji="0" lang="en-US" altLang="zh-TW" sz="2000" b="1" dirty="0">
                <a:solidFill>
                  <a:schemeClr val="tx1"/>
                </a:solidFill>
                <a:latin typeface="Times New Roman" panose="02020603050405020304" pitchFamily="18" charset="0"/>
              </a:rPr>
              <a:t>TP – Students will design and build a bridge through research and design </a:t>
            </a:r>
            <a:endParaRPr kumimoji="0" lang="en-US" altLang="zh-TW" sz="2000" b="1" dirty="0">
              <a:solidFill>
                <a:schemeClr val="tx1"/>
              </a:solidFill>
            </a:endParaRPr>
          </a:p>
        </p:txBody>
      </p:sp>
      <p:pic>
        <p:nvPicPr>
          <p:cNvPr id="3074" name="Picture 2" descr="Image result for Lake Pontchartrain Causewa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7600" y="4545664"/>
            <a:ext cx="4204160" cy="207995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9D283D6A-801F-460E-BD7C-7F0959A6F9D8}"/>
              </a:ext>
            </a:extLst>
          </p:cNvPr>
          <p:cNvSpPr>
            <a:spLocks noGrp="1" noChangeArrowheads="1"/>
          </p:cNvSpPr>
          <p:nvPr>
            <p:ph type="title"/>
          </p:nvPr>
        </p:nvSpPr>
        <p:spPr>
          <a:xfrm>
            <a:off x="971550" y="620713"/>
            <a:ext cx="7158038" cy="817562"/>
          </a:xfrm>
        </p:spPr>
        <p:txBody>
          <a:bodyPr>
            <a:normAutofit fontScale="90000"/>
          </a:bodyPr>
          <a:lstStyle/>
          <a:p>
            <a:pPr eaLnBrk="1" fontAlgn="auto" hangingPunct="1">
              <a:spcAft>
                <a:spcPts val="0"/>
              </a:spcAft>
              <a:defRPr/>
            </a:pPr>
            <a:r>
              <a:rPr lang="en-US" altLang="zh-TW" sz="2400">
                <a:solidFill>
                  <a:schemeClr val="accent6">
                    <a:tint val="1000"/>
                  </a:schemeClr>
                </a:solidFill>
                <a:cs typeface="+mj-cs"/>
              </a:rPr>
              <a:t>What happens to the bridge when a load is put on the bridge? </a:t>
            </a:r>
          </a:p>
        </p:txBody>
      </p:sp>
      <p:sp>
        <p:nvSpPr>
          <p:cNvPr id="10243" name="Rectangle 3">
            <a:extLst>
              <a:ext uri="{FF2B5EF4-FFF2-40B4-BE49-F238E27FC236}">
                <a16:creationId xmlns:a16="http://schemas.microsoft.com/office/drawing/2014/main" id="{B3BAB07A-5FEB-4C08-8492-FC84D9D727B7}"/>
              </a:ext>
            </a:extLst>
          </p:cNvPr>
          <p:cNvSpPr>
            <a:spLocks noGrp="1" noChangeArrowheads="1"/>
          </p:cNvSpPr>
          <p:nvPr>
            <p:ph idx="1"/>
          </p:nvPr>
        </p:nvSpPr>
        <p:spPr>
          <a:xfrm>
            <a:off x="971550" y="1438275"/>
            <a:ext cx="6791325" cy="1663700"/>
          </a:xfrm>
        </p:spPr>
        <p:txBody>
          <a:bodyPr/>
          <a:lstStyle/>
          <a:p>
            <a:pPr eaLnBrk="1" hangingPunct="1"/>
            <a:r>
              <a:rPr lang="en-US" altLang="zh-TW" sz="3200" dirty="0"/>
              <a:t>When the load pushes down on the beam the top edge is pushed together or compressed, while the bottom of the beam is stretched or is under tension. </a:t>
            </a:r>
          </a:p>
        </p:txBody>
      </p:sp>
      <p:pic>
        <p:nvPicPr>
          <p:cNvPr id="10244" name="Picture 5" descr="Compression&amp;Tension">
            <a:extLst>
              <a:ext uri="{FF2B5EF4-FFF2-40B4-BE49-F238E27FC236}">
                <a16:creationId xmlns:a16="http://schemas.microsoft.com/office/drawing/2014/main" id="{CED32AE9-3DE2-44F7-87C9-78650B3284E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5375" y="3500438"/>
            <a:ext cx="4044950"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a:extLst>
              <a:ext uri="{FF2B5EF4-FFF2-40B4-BE49-F238E27FC236}">
                <a16:creationId xmlns:a16="http://schemas.microsoft.com/office/drawing/2014/main" id="{596AD4D4-D992-49D9-A56B-25BC60D7FD5D}"/>
              </a:ext>
            </a:extLst>
          </p:cNvPr>
          <p:cNvSpPr txBox="1">
            <a:spLocks noChangeArrowheads="1"/>
          </p:cNvSpPr>
          <p:nvPr/>
        </p:nvSpPr>
        <p:spPr bwMode="auto">
          <a:xfrm>
            <a:off x="107504" y="260649"/>
            <a:ext cx="8712968" cy="50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l" rtl="0" eaLnBrk="0" fontAlgn="base" hangingPunct="0">
              <a:spcBef>
                <a:spcPct val="20000"/>
              </a:spcBef>
              <a:spcAft>
                <a:spcPct val="0"/>
              </a:spcAft>
              <a:buClr>
                <a:srgbClr val="ACC2C9"/>
              </a:buClr>
              <a:buFont typeface="Arial" panose="020B0604020202020204" pitchFamily="34" charset="0"/>
              <a:buNone/>
              <a:defRPr sz="2200" kern="1200">
                <a:solidFill>
                  <a:srgbClr val="FFFFFF"/>
                </a:solidFill>
                <a:latin typeface="+mn-lt"/>
                <a:ea typeface="+mn-ea"/>
                <a:cs typeface="微軟正黑體"/>
              </a:defRPr>
            </a:lvl1pPr>
            <a:lvl2pPr marL="457200" indent="0" algn="ctr" rtl="0" eaLnBrk="0" fontAlgn="base" hangingPunct="0">
              <a:spcBef>
                <a:spcPct val="20000"/>
              </a:spcBef>
              <a:spcAft>
                <a:spcPct val="0"/>
              </a:spcAft>
              <a:buClr>
                <a:srgbClr val="ACC2C9"/>
              </a:buClr>
              <a:buFont typeface="Arial" panose="020B0604020202020204" pitchFamily="34" charset="0"/>
              <a:buNone/>
              <a:defRPr sz="2000" kern="1200">
                <a:solidFill>
                  <a:schemeClr val="tx1">
                    <a:tint val="75000"/>
                  </a:schemeClr>
                </a:solidFill>
                <a:latin typeface="+mn-lt"/>
                <a:ea typeface="+mn-ea"/>
                <a:cs typeface="微軟正黑體"/>
              </a:defRPr>
            </a:lvl2pPr>
            <a:lvl3pPr marL="914400" indent="0" algn="ctr" rtl="0" eaLnBrk="0" fontAlgn="base" hangingPunct="0">
              <a:spcBef>
                <a:spcPct val="20000"/>
              </a:spcBef>
              <a:spcAft>
                <a:spcPct val="0"/>
              </a:spcAft>
              <a:buClr>
                <a:schemeClr val="accent2"/>
              </a:buClr>
              <a:buFont typeface="Arial" panose="020B0604020202020204" pitchFamily="34" charset="0"/>
              <a:buNone/>
              <a:defRPr sz="2000" kern="1200">
                <a:solidFill>
                  <a:schemeClr val="tx1">
                    <a:tint val="75000"/>
                  </a:schemeClr>
                </a:solidFill>
                <a:latin typeface="+mn-lt"/>
                <a:ea typeface="+mn-ea"/>
                <a:cs typeface="微軟正黑體"/>
              </a:defRPr>
            </a:lvl3pPr>
            <a:lvl4pPr marL="1371600" indent="0" algn="ctr" rtl="0" eaLnBrk="0" fontAlgn="base" hangingPunct="0">
              <a:spcBef>
                <a:spcPct val="20000"/>
              </a:spcBef>
              <a:spcAft>
                <a:spcPct val="0"/>
              </a:spcAft>
              <a:buClr>
                <a:srgbClr val="99987F"/>
              </a:buClr>
              <a:buFont typeface="Arial" panose="020B0604020202020204" pitchFamily="34" charset="0"/>
              <a:buNone/>
              <a:defRPr kern="1200">
                <a:solidFill>
                  <a:schemeClr val="tx1">
                    <a:tint val="75000"/>
                  </a:schemeClr>
                </a:solidFill>
                <a:latin typeface="+mn-lt"/>
                <a:ea typeface="+mn-ea"/>
                <a:cs typeface="微軟正黑體"/>
              </a:defRPr>
            </a:lvl4pPr>
            <a:lvl5pPr marL="1828800" indent="0" algn="ctr" rtl="0" eaLnBrk="0" fontAlgn="base" hangingPunct="0">
              <a:spcBef>
                <a:spcPct val="20000"/>
              </a:spcBef>
              <a:spcAft>
                <a:spcPct val="0"/>
              </a:spcAft>
              <a:buClr>
                <a:srgbClr val="90AC97"/>
              </a:buClr>
              <a:buFont typeface="Arial" panose="020B0604020202020204" pitchFamily="34" charset="0"/>
              <a:buNone/>
              <a:defRPr sz="1600" kern="1200">
                <a:solidFill>
                  <a:schemeClr val="tx1">
                    <a:tint val="75000"/>
                  </a:schemeClr>
                </a:solidFill>
                <a:latin typeface="+mn-lt"/>
                <a:ea typeface="+mn-ea"/>
                <a:cs typeface="微軟正黑體"/>
              </a:defRPr>
            </a:lvl5pPr>
            <a:lvl6pPr marL="2286000" indent="0" algn="ctr" defTabSz="914400" rtl="0" eaLnBrk="1" latinLnBrk="0" hangingPunct="1">
              <a:spcBef>
                <a:spcPct val="20000"/>
              </a:spcBef>
              <a:buClr>
                <a:schemeClr val="accent5"/>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6"/>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6"/>
              </a:buClr>
              <a:buFont typeface="Arial" pitchFamily="34" charset="0"/>
              <a:buNone/>
              <a:defRPr sz="1600" kern="1200">
                <a:solidFill>
                  <a:schemeClr val="tx1">
                    <a:tint val="75000"/>
                  </a:schemeClr>
                </a:solidFill>
                <a:latin typeface="+mn-lt"/>
                <a:ea typeface="+mn-ea"/>
                <a:cs typeface="+mn-cs"/>
              </a:defRPr>
            </a:lvl9pPr>
          </a:lstStyle>
          <a:p>
            <a:pPr algn="ctr" eaLnBrk="1" hangingPunct="1"/>
            <a:r>
              <a:rPr kumimoji="0" lang="en-US" altLang="zh-TW" sz="2000" b="1" dirty="0">
                <a:solidFill>
                  <a:schemeClr val="tx1"/>
                </a:solidFill>
                <a:latin typeface="Times New Roman" panose="02020603050405020304" pitchFamily="18" charset="0"/>
              </a:rPr>
              <a:t>TP – Students will design and build a bridge through research and design </a:t>
            </a:r>
            <a:endParaRPr kumimoji="0" lang="en-US" altLang="zh-TW" sz="2000" b="1"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F9EF9B3C-4B11-4A02-A8F7-02FB1A1164A3}"/>
              </a:ext>
            </a:extLst>
          </p:cNvPr>
          <p:cNvSpPr>
            <a:spLocks noGrp="1" noChangeArrowheads="1"/>
          </p:cNvSpPr>
          <p:nvPr>
            <p:ph type="title"/>
          </p:nvPr>
        </p:nvSpPr>
        <p:spPr/>
        <p:txBody>
          <a:bodyPr/>
          <a:lstStyle/>
          <a:p>
            <a:pPr eaLnBrk="1" fontAlgn="auto" hangingPunct="1">
              <a:spcAft>
                <a:spcPts val="0"/>
              </a:spcAft>
              <a:defRPr/>
            </a:pPr>
            <a:r>
              <a:rPr lang="en-US" altLang="zh-TW">
                <a:solidFill>
                  <a:schemeClr val="accent6">
                    <a:tint val="1000"/>
                  </a:schemeClr>
                </a:solidFill>
                <a:cs typeface="+mj-cs"/>
              </a:rPr>
              <a:t>Arch Bridge </a:t>
            </a:r>
          </a:p>
        </p:txBody>
      </p:sp>
      <p:sp>
        <p:nvSpPr>
          <p:cNvPr id="12291" name="Rectangle 3">
            <a:extLst>
              <a:ext uri="{FF2B5EF4-FFF2-40B4-BE49-F238E27FC236}">
                <a16:creationId xmlns:a16="http://schemas.microsoft.com/office/drawing/2014/main" id="{B5725E74-0670-4DE8-AE4B-EDAF2B192140}"/>
              </a:ext>
            </a:extLst>
          </p:cNvPr>
          <p:cNvSpPr>
            <a:spLocks noGrp="1" noChangeArrowheads="1"/>
          </p:cNvSpPr>
          <p:nvPr>
            <p:ph idx="1"/>
          </p:nvPr>
        </p:nvSpPr>
        <p:spPr/>
        <p:txBody>
          <a:bodyPr/>
          <a:lstStyle/>
          <a:p>
            <a:pPr eaLnBrk="1" hangingPunct="1"/>
            <a:r>
              <a:rPr lang="en-US" altLang="zh-TW" sz="3200" dirty="0"/>
              <a:t>An arch bridge is composed of a curved structure with abutments on each end.</a:t>
            </a:r>
          </a:p>
        </p:txBody>
      </p:sp>
      <p:pic>
        <p:nvPicPr>
          <p:cNvPr id="12292" name="Picture 5" descr="ArcBridge">
            <a:extLst>
              <a:ext uri="{FF2B5EF4-FFF2-40B4-BE49-F238E27FC236}">
                <a16:creationId xmlns:a16="http://schemas.microsoft.com/office/drawing/2014/main" id="{659B4434-A723-49EB-AB11-FF53A6B6154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8920" y="3212976"/>
            <a:ext cx="4933950"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a:extLst>
              <a:ext uri="{FF2B5EF4-FFF2-40B4-BE49-F238E27FC236}">
                <a16:creationId xmlns:a16="http://schemas.microsoft.com/office/drawing/2014/main" id="{45342915-FF0E-4C1F-BD22-B18AF74E611E}"/>
              </a:ext>
            </a:extLst>
          </p:cNvPr>
          <p:cNvSpPr txBox="1">
            <a:spLocks noChangeArrowheads="1"/>
          </p:cNvSpPr>
          <p:nvPr/>
        </p:nvSpPr>
        <p:spPr bwMode="auto">
          <a:xfrm>
            <a:off x="107504" y="260649"/>
            <a:ext cx="8712968" cy="50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l" rtl="0" eaLnBrk="0" fontAlgn="base" hangingPunct="0">
              <a:spcBef>
                <a:spcPct val="20000"/>
              </a:spcBef>
              <a:spcAft>
                <a:spcPct val="0"/>
              </a:spcAft>
              <a:buClr>
                <a:srgbClr val="ACC2C9"/>
              </a:buClr>
              <a:buFont typeface="Arial" panose="020B0604020202020204" pitchFamily="34" charset="0"/>
              <a:buNone/>
              <a:defRPr sz="2200" kern="1200">
                <a:solidFill>
                  <a:srgbClr val="FFFFFF"/>
                </a:solidFill>
                <a:latin typeface="+mn-lt"/>
                <a:ea typeface="+mn-ea"/>
                <a:cs typeface="微軟正黑體"/>
              </a:defRPr>
            </a:lvl1pPr>
            <a:lvl2pPr marL="457200" indent="0" algn="ctr" rtl="0" eaLnBrk="0" fontAlgn="base" hangingPunct="0">
              <a:spcBef>
                <a:spcPct val="20000"/>
              </a:spcBef>
              <a:spcAft>
                <a:spcPct val="0"/>
              </a:spcAft>
              <a:buClr>
                <a:srgbClr val="ACC2C9"/>
              </a:buClr>
              <a:buFont typeface="Arial" panose="020B0604020202020204" pitchFamily="34" charset="0"/>
              <a:buNone/>
              <a:defRPr sz="2000" kern="1200">
                <a:solidFill>
                  <a:schemeClr val="tx1">
                    <a:tint val="75000"/>
                  </a:schemeClr>
                </a:solidFill>
                <a:latin typeface="+mn-lt"/>
                <a:ea typeface="+mn-ea"/>
                <a:cs typeface="微軟正黑體"/>
              </a:defRPr>
            </a:lvl2pPr>
            <a:lvl3pPr marL="914400" indent="0" algn="ctr" rtl="0" eaLnBrk="0" fontAlgn="base" hangingPunct="0">
              <a:spcBef>
                <a:spcPct val="20000"/>
              </a:spcBef>
              <a:spcAft>
                <a:spcPct val="0"/>
              </a:spcAft>
              <a:buClr>
                <a:schemeClr val="accent2"/>
              </a:buClr>
              <a:buFont typeface="Arial" panose="020B0604020202020204" pitchFamily="34" charset="0"/>
              <a:buNone/>
              <a:defRPr sz="2000" kern="1200">
                <a:solidFill>
                  <a:schemeClr val="tx1">
                    <a:tint val="75000"/>
                  </a:schemeClr>
                </a:solidFill>
                <a:latin typeface="+mn-lt"/>
                <a:ea typeface="+mn-ea"/>
                <a:cs typeface="微軟正黑體"/>
              </a:defRPr>
            </a:lvl3pPr>
            <a:lvl4pPr marL="1371600" indent="0" algn="ctr" rtl="0" eaLnBrk="0" fontAlgn="base" hangingPunct="0">
              <a:spcBef>
                <a:spcPct val="20000"/>
              </a:spcBef>
              <a:spcAft>
                <a:spcPct val="0"/>
              </a:spcAft>
              <a:buClr>
                <a:srgbClr val="99987F"/>
              </a:buClr>
              <a:buFont typeface="Arial" panose="020B0604020202020204" pitchFamily="34" charset="0"/>
              <a:buNone/>
              <a:defRPr kern="1200">
                <a:solidFill>
                  <a:schemeClr val="tx1">
                    <a:tint val="75000"/>
                  </a:schemeClr>
                </a:solidFill>
                <a:latin typeface="+mn-lt"/>
                <a:ea typeface="+mn-ea"/>
                <a:cs typeface="微軟正黑體"/>
              </a:defRPr>
            </a:lvl4pPr>
            <a:lvl5pPr marL="1828800" indent="0" algn="ctr" rtl="0" eaLnBrk="0" fontAlgn="base" hangingPunct="0">
              <a:spcBef>
                <a:spcPct val="20000"/>
              </a:spcBef>
              <a:spcAft>
                <a:spcPct val="0"/>
              </a:spcAft>
              <a:buClr>
                <a:srgbClr val="90AC97"/>
              </a:buClr>
              <a:buFont typeface="Arial" panose="020B0604020202020204" pitchFamily="34" charset="0"/>
              <a:buNone/>
              <a:defRPr sz="1600" kern="1200">
                <a:solidFill>
                  <a:schemeClr val="tx1">
                    <a:tint val="75000"/>
                  </a:schemeClr>
                </a:solidFill>
                <a:latin typeface="+mn-lt"/>
                <a:ea typeface="+mn-ea"/>
                <a:cs typeface="微軟正黑體"/>
              </a:defRPr>
            </a:lvl5pPr>
            <a:lvl6pPr marL="2286000" indent="0" algn="ctr" defTabSz="914400" rtl="0" eaLnBrk="1" latinLnBrk="0" hangingPunct="1">
              <a:spcBef>
                <a:spcPct val="20000"/>
              </a:spcBef>
              <a:buClr>
                <a:schemeClr val="accent5"/>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6"/>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6"/>
              </a:buClr>
              <a:buFont typeface="Arial" pitchFamily="34" charset="0"/>
              <a:buNone/>
              <a:defRPr sz="1600" kern="1200">
                <a:solidFill>
                  <a:schemeClr val="tx1">
                    <a:tint val="75000"/>
                  </a:schemeClr>
                </a:solidFill>
                <a:latin typeface="+mn-lt"/>
                <a:ea typeface="+mn-ea"/>
                <a:cs typeface="+mn-cs"/>
              </a:defRPr>
            </a:lvl9pPr>
          </a:lstStyle>
          <a:p>
            <a:pPr algn="ctr" eaLnBrk="1" hangingPunct="1"/>
            <a:r>
              <a:rPr kumimoji="0" lang="en-US" altLang="zh-TW" sz="2000" b="1" dirty="0">
                <a:solidFill>
                  <a:schemeClr val="tx1"/>
                </a:solidFill>
                <a:latin typeface="Times New Roman" panose="02020603050405020304" pitchFamily="18" charset="0"/>
              </a:rPr>
              <a:t>TP – Students will design and build a bridge through research and design </a:t>
            </a:r>
            <a:endParaRPr kumimoji="0" lang="en-US" altLang="zh-TW" sz="2000" b="1" dirty="0">
              <a:solidFill>
                <a:schemeClr val="tx1"/>
              </a:solidFill>
            </a:endParaRPr>
          </a:p>
        </p:txBody>
      </p:sp>
      <p:pic>
        <p:nvPicPr>
          <p:cNvPr id="2050" name="Picture 2" descr="Image result for arch bridge ny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55709" y="3212976"/>
            <a:ext cx="3551783" cy="325765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FD0A6D44-4ADE-4C0C-8E7E-40ABE6B0631E}"/>
              </a:ext>
            </a:extLst>
          </p:cNvPr>
          <p:cNvSpPr>
            <a:spLocks noGrp="1" noChangeArrowheads="1"/>
          </p:cNvSpPr>
          <p:nvPr>
            <p:ph type="title"/>
          </p:nvPr>
        </p:nvSpPr>
        <p:spPr>
          <a:xfrm>
            <a:off x="900113" y="620713"/>
            <a:ext cx="7158037" cy="817562"/>
          </a:xfrm>
        </p:spPr>
        <p:txBody>
          <a:bodyPr/>
          <a:lstStyle/>
          <a:p>
            <a:pPr eaLnBrk="1" fontAlgn="auto" hangingPunct="1">
              <a:lnSpc>
                <a:spcPct val="70000"/>
              </a:lnSpc>
              <a:spcAft>
                <a:spcPts val="0"/>
              </a:spcAft>
              <a:defRPr/>
            </a:pPr>
            <a:r>
              <a:rPr lang="en-US" altLang="zh-TW" sz="2400">
                <a:solidFill>
                  <a:schemeClr val="accent6">
                    <a:tint val="1000"/>
                  </a:schemeClr>
                </a:solidFill>
                <a:cs typeface="+mj-cs"/>
              </a:rPr>
              <a:t>What happens to the bridge when a load is put on the bridge?</a:t>
            </a:r>
            <a:r>
              <a:rPr lang="en-US" altLang="zh-TW">
                <a:solidFill>
                  <a:schemeClr val="accent6">
                    <a:tint val="1000"/>
                  </a:schemeClr>
                </a:solidFill>
                <a:cs typeface="+mj-cs"/>
              </a:rPr>
              <a:t> </a:t>
            </a:r>
          </a:p>
        </p:txBody>
      </p:sp>
      <p:sp>
        <p:nvSpPr>
          <p:cNvPr id="13315" name="Rectangle 3">
            <a:extLst>
              <a:ext uri="{FF2B5EF4-FFF2-40B4-BE49-F238E27FC236}">
                <a16:creationId xmlns:a16="http://schemas.microsoft.com/office/drawing/2014/main" id="{C52DB9C7-83AE-495B-9875-6BCEF701BB24}"/>
              </a:ext>
            </a:extLst>
          </p:cNvPr>
          <p:cNvSpPr>
            <a:spLocks noGrp="1" noChangeArrowheads="1"/>
          </p:cNvSpPr>
          <p:nvPr>
            <p:ph idx="1"/>
          </p:nvPr>
        </p:nvSpPr>
        <p:spPr>
          <a:xfrm>
            <a:off x="755650" y="1773238"/>
            <a:ext cx="7661275" cy="1800225"/>
          </a:xfrm>
        </p:spPr>
        <p:txBody>
          <a:bodyPr/>
          <a:lstStyle/>
          <a:p>
            <a:pPr eaLnBrk="1" hangingPunct="1"/>
            <a:r>
              <a:rPr lang="en-US" altLang="zh-TW" sz="2800" dirty="0"/>
              <a:t>The weight of the load is carried outward along the curve of the arch to the abutments at each end of the arch. The abutments also keep the end of the bridge from spreading outward. </a:t>
            </a:r>
          </a:p>
        </p:txBody>
      </p:sp>
      <p:pic>
        <p:nvPicPr>
          <p:cNvPr id="13316" name="Picture 5" descr="CompressionForce">
            <a:extLst>
              <a:ext uri="{FF2B5EF4-FFF2-40B4-BE49-F238E27FC236}">
                <a16:creationId xmlns:a16="http://schemas.microsoft.com/office/drawing/2014/main" id="{C2AAF677-7D9D-45CF-B870-B116DF22918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94343" y="3645024"/>
            <a:ext cx="3971925" cy="269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a:extLst>
              <a:ext uri="{FF2B5EF4-FFF2-40B4-BE49-F238E27FC236}">
                <a16:creationId xmlns:a16="http://schemas.microsoft.com/office/drawing/2014/main" id="{D9FE16B3-B126-4481-B887-214AD2F66FE1}"/>
              </a:ext>
            </a:extLst>
          </p:cNvPr>
          <p:cNvSpPr txBox="1">
            <a:spLocks noChangeArrowheads="1"/>
          </p:cNvSpPr>
          <p:nvPr/>
        </p:nvSpPr>
        <p:spPr bwMode="auto">
          <a:xfrm>
            <a:off x="107504" y="260649"/>
            <a:ext cx="8712968" cy="50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l" rtl="0" eaLnBrk="0" fontAlgn="base" hangingPunct="0">
              <a:spcBef>
                <a:spcPct val="20000"/>
              </a:spcBef>
              <a:spcAft>
                <a:spcPct val="0"/>
              </a:spcAft>
              <a:buClr>
                <a:srgbClr val="ACC2C9"/>
              </a:buClr>
              <a:buFont typeface="Arial" panose="020B0604020202020204" pitchFamily="34" charset="0"/>
              <a:buNone/>
              <a:defRPr sz="2200" kern="1200">
                <a:solidFill>
                  <a:srgbClr val="FFFFFF"/>
                </a:solidFill>
                <a:latin typeface="+mn-lt"/>
                <a:ea typeface="+mn-ea"/>
                <a:cs typeface="微軟正黑體"/>
              </a:defRPr>
            </a:lvl1pPr>
            <a:lvl2pPr marL="457200" indent="0" algn="ctr" rtl="0" eaLnBrk="0" fontAlgn="base" hangingPunct="0">
              <a:spcBef>
                <a:spcPct val="20000"/>
              </a:spcBef>
              <a:spcAft>
                <a:spcPct val="0"/>
              </a:spcAft>
              <a:buClr>
                <a:srgbClr val="ACC2C9"/>
              </a:buClr>
              <a:buFont typeface="Arial" panose="020B0604020202020204" pitchFamily="34" charset="0"/>
              <a:buNone/>
              <a:defRPr sz="2000" kern="1200">
                <a:solidFill>
                  <a:schemeClr val="tx1">
                    <a:tint val="75000"/>
                  </a:schemeClr>
                </a:solidFill>
                <a:latin typeface="+mn-lt"/>
                <a:ea typeface="+mn-ea"/>
                <a:cs typeface="微軟正黑體"/>
              </a:defRPr>
            </a:lvl2pPr>
            <a:lvl3pPr marL="914400" indent="0" algn="ctr" rtl="0" eaLnBrk="0" fontAlgn="base" hangingPunct="0">
              <a:spcBef>
                <a:spcPct val="20000"/>
              </a:spcBef>
              <a:spcAft>
                <a:spcPct val="0"/>
              </a:spcAft>
              <a:buClr>
                <a:schemeClr val="accent2"/>
              </a:buClr>
              <a:buFont typeface="Arial" panose="020B0604020202020204" pitchFamily="34" charset="0"/>
              <a:buNone/>
              <a:defRPr sz="2000" kern="1200">
                <a:solidFill>
                  <a:schemeClr val="tx1">
                    <a:tint val="75000"/>
                  </a:schemeClr>
                </a:solidFill>
                <a:latin typeface="+mn-lt"/>
                <a:ea typeface="+mn-ea"/>
                <a:cs typeface="微軟正黑體"/>
              </a:defRPr>
            </a:lvl3pPr>
            <a:lvl4pPr marL="1371600" indent="0" algn="ctr" rtl="0" eaLnBrk="0" fontAlgn="base" hangingPunct="0">
              <a:spcBef>
                <a:spcPct val="20000"/>
              </a:spcBef>
              <a:spcAft>
                <a:spcPct val="0"/>
              </a:spcAft>
              <a:buClr>
                <a:srgbClr val="99987F"/>
              </a:buClr>
              <a:buFont typeface="Arial" panose="020B0604020202020204" pitchFamily="34" charset="0"/>
              <a:buNone/>
              <a:defRPr kern="1200">
                <a:solidFill>
                  <a:schemeClr val="tx1">
                    <a:tint val="75000"/>
                  </a:schemeClr>
                </a:solidFill>
                <a:latin typeface="+mn-lt"/>
                <a:ea typeface="+mn-ea"/>
                <a:cs typeface="微軟正黑體"/>
              </a:defRPr>
            </a:lvl4pPr>
            <a:lvl5pPr marL="1828800" indent="0" algn="ctr" rtl="0" eaLnBrk="0" fontAlgn="base" hangingPunct="0">
              <a:spcBef>
                <a:spcPct val="20000"/>
              </a:spcBef>
              <a:spcAft>
                <a:spcPct val="0"/>
              </a:spcAft>
              <a:buClr>
                <a:srgbClr val="90AC97"/>
              </a:buClr>
              <a:buFont typeface="Arial" panose="020B0604020202020204" pitchFamily="34" charset="0"/>
              <a:buNone/>
              <a:defRPr sz="1600" kern="1200">
                <a:solidFill>
                  <a:schemeClr val="tx1">
                    <a:tint val="75000"/>
                  </a:schemeClr>
                </a:solidFill>
                <a:latin typeface="+mn-lt"/>
                <a:ea typeface="+mn-ea"/>
                <a:cs typeface="微軟正黑體"/>
              </a:defRPr>
            </a:lvl5pPr>
            <a:lvl6pPr marL="2286000" indent="0" algn="ctr" defTabSz="914400" rtl="0" eaLnBrk="1" latinLnBrk="0" hangingPunct="1">
              <a:spcBef>
                <a:spcPct val="20000"/>
              </a:spcBef>
              <a:buClr>
                <a:schemeClr val="accent5"/>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6"/>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6"/>
              </a:buClr>
              <a:buFont typeface="Arial" pitchFamily="34" charset="0"/>
              <a:buNone/>
              <a:defRPr sz="1600" kern="1200">
                <a:solidFill>
                  <a:schemeClr val="tx1">
                    <a:tint val="75000"/>
                  </a:schemeClr>
                </a:solidFill>
                <a:latin typeface="+mn-lt"/>
                <a:ea typeface="+mn-ea"/>
                <a:cs typeface="+mn-cs"/>
              </a:defRPr>
            </a:lvl9pPr>
          </a:lstStyle>
          <a:p>
            <a:pPr algn="ctr" eaLnBrk="1" hangingPunct="1"/>
            <a:r>
              <a:rPr kumimoji="0" lang="en-US" altLang="zh-TW" sz="2000" b="1" dirty="0">
                <a:solidFill>
                  <a:schemeClr val="tx1"/>
                </a:solidFill>
                <a:latin typeface="Times New Roman" panose="02020603050405020304" pitchFamily="18" charset="0"/>
              </a:rPr>
              <a:t>TP – Students will design and build a bridge through research and design </a:t>
            </a:r>
            <a:endParaRPr kumimoji="0" lang="en-US" altLang="zh-TW" sz="2000" b="1"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BB6B8F7C-1D1B-44E5-88CC-D51EFB0CB9A0}"/>
              </a:ext>
            </a:extLst>
          </p:cNvPr>
          <p:cNvSpPr>
            <a:spLocks noGrp="1" noChangeArrowheads="1"/>
          </p:cNvSpPr>
          <p:nvPr>
            <p:ph type="title"/>
          </p:nvPr>
        </p:nvSpPr>
        <p:spPr/>
        <p:txBody>
          <a:bodyPr/>
          <a:lstStyle/>
          <a:p>
            <a:pPr eaLnBrk="1" fontAlgn="auto" hangingPunct="1">
              <a:spcAft>
                <a:spcPts val="0"/>
              </a:spcAft>
              <a:defRPr/>
            </a:pPr>
            <a:r>
              <a:rPr lang="en-US" altLang="zh-TW">
                <a:solidFill>
                  <a:schemeClr val="accent6">
                    <a:tint val="1000"/>
                  </a:schemeClr>
                </a:solidFill>
                <a:cs typeface="+mj-cs"/>
              </a:rPr>
              <a:t>Suspension Bridge </a:t>
            </a:r>
          </a:p>
        </p:txBody>
      </p:sp>
      <p:sp>
        <p:nvSpPr>
          <p:cNvPr id="15363" name="Rectangle 3">
            <a:extLst>
              <a:ext uri="{FF2B5EF4-FFF2-40B4-BE49-F238E27FC236}">
                <a16:creationId xmlns:a16="http://schemas.microsoft.com/office/drawing/2014/main" id="{E7C8886E-CAE4-4587-9DD2-8B713FD3977B}"/>
              </a:ext>
            </a:extLst>
          </p:cNvPr>
          <p:cNvSpPr>
            <a:spLocks noGrp="1" noChangeArrowheads="1"/>
          </p:cNvSpPr>
          <p:nvPr>
            <p:ph idx="1"/>
          </p:nvPr>
        </p:nvSpPr>
        <p:spPr>
          <a:xfrm>
            <a:off x="633350" y="1434351"/>
            <a:ext cx="7661275" cy="1735138"/>
          </a:xfrm>
        </p:spPr>
        <p:txBody>
          <a:bodyPr/>
          <a:lstStyle/>
          <a:p>
            <a:pPr eaLnBrk="1" hangingPunct="1">
              <a:lnSpc>
                <a:spcPct val="85000"/>
              </a:lnSpc>
            </a:pPr>
            <a:r>
              <a:rPr lang="en-US" altLang="zh-TW" sz="3200" dirty="0"/>
              <a:t>The suspension bridge literally suspends the roadbed from huge cables, which extends from one end of the bridge to the other. The cables are attached to two tall towers and are secured at each end by anchorages. </a:t>
            </a:r>
          </a:p>
        </p:txBody>
      </p:sp>
      <p:pic>
        <p:nvPicPr>
          <p:cNvPr id="15364" name="Picture 5" descr="SuspensionBridge">
            <a:extLst>
              <a:ext uri="{FF2B5EF4-FFF2-40B4-BE49-F238E27FC236}">
                <a16:creationId xmlns:a16="http://schemas.microsoft.com/office/drawing/2014/main" id="{18F0D3A6-A85E-420C-885B-2D13C03F587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59338" y="3716338"/>
            <a:ext cx="3551237" cy="225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a:extLst>
              <a:ext uri="{FF2B5EF4-FFF2-40B4-BE49-F238E27FC236}">
                <a16:creationId xmlns:a16="http://schemas.microsoft.com/office/drawing/2014/main" id="{BEF91632-7F3C-4C37-B5F9-E6DABC58D149}"/>
              </a:ext>
            </a:extLst>
          </p:cNvPr>
          <p:cNvSpPr txBox="1">
            <a:spLocks noChangeArrowheads="1"/>
          </p:cNvSpPr>
          <p:nvPr/>
        </p:nvSpPr>
        <p:spPr bwMode="auto">
          <a:xfrm>
            <a:off x="107504" y="260649"/>
            <a:ext cx="8712968" cy="50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l" rtl="0" eaLnBrk="0" fontAlgn="base" hangingPunct="0">
              <a:spcBef>
                <a:spcPct val="20000"/>
              </a:spcBef>
              <a:spcAft>
                <a:spcPct val="0"/>
              </a:spcAft>
              <a:buClr>
                <a:srgbClr val="ACC2C9"/>
              </a:buClr>
              <a:buFont typeface="Arial" panose="020B0604020202020204" pitchFamily="34" charset="0"/>
              <a:buNone/>
              <a:defRPr sz="2200" kern="1200">
                <a:solidFill>
                  <a:srgbClr val="FFFFFF"/>
                </a:solidFill>
                <a:latin typeface="+mn-lt"/>
                <a:ea typeface="+mn-ea"/>
                <a:cs typeface="微軟正黑體"/>
              </a:defRPr>
            </a:lvl1pPr>
            <a:lvl2pPr marL="457200" indent="0" algn="ctr" rtl="0" eaLnBrk="0" fontAlgn="base" hangingPunct="0">
              <a:spcBef>
                <a:spcPct val="20000"/>
              </a:spcBef>
              <a:spcAft>
                <a:spcPct val="0"/>
              </a:spcAft>
              <a:buClr>
                <a:srgbClr val="ACC2C9"/>
              </a:buClr>
              <a:buFont typeface="Arial" panose="020B0604020202020204" pitchFamily="34" charset="0"/>
              <a:buNone/>
              <a:defRPr sz="2000" kern="1200">
                <a:solidFill>
                  <a:schemeClr val="tx1">
                    <a:tint val="75000"/>
                  </a:schemeClr>
                </a:solidFill>
                <a:latin typeface="+mn-lt"/>
                <a:ea typeface="+mn-ea"/>
                <a:cs typeface="微軟正黑體"/>
              </a:defRPr>
            </a:lvl2pPr>
            <a:lvl3pPr marL="914400" indent="0" algn="ctr" rtl="0" eaLnBrk="0" fontAlgn="base" hangingPunct="0">
              <a:spcBef>
                <a:spcPct val="20000"/>
              </a:spcBef>
              <a:spcAft>
                <a:spcPct val="0"/>
              </a:spcAft>
              <a:buClr>
                <a:schemeClr val="accent2"/>
              </a:buClr>
              <a:buFont typeface="Arial" panose="020B0604020202020204" pitchFamily="34" charset="0"/>
              <a:buNone/>
              <a:defRPr sz="2000" kern="1200">
                <a:solidFill>
                  <a:schemeClr val="tx1">
                    <a:tint val="75000"/>
                  </a:schemeClr>
                </a:solidFill>
                <a:latin typeface="+mn-lt"/>
                <a:ea typeface="+mn-ea"/>
                <a:cs typeface="微軟正黑體"/>
              </a:defRPr>
            </a:lvl3pPr>
            <a:lvl4pPr marL="1371600" indent="0" algn="ctr" rtl="0" eaLnBrk="0" fontAlgn="base" hangingPunct="0">
              <a:spcBef>
                <a:spcPct val="20000"/>
              </a:spcBef>
              <a:spcAft>
                <a:spcPct val="0"/>
              </a:spcAft>
              <a:buClr>
                <a:srgbClr val="99987F"/>
              </a:buClr>
              <a:buFont typeface="Arial" panose="020B0604020202020204" pitchFamily="34" charset="0"/>
              <a:buNone/>
              <a:defRPr kern="1200">
                <a:solidFill>
                  <a:schemeClr val="tx1">
                    <a:tint val="75000"/>
                  </a:schemeClr>
                </a:solidFill>
                <a:latin typeface="+mn-lt"/>
                <a:ea typeface="+mn-ea"/>
                <a:cs typeface="微軟正黑體"/>
              </a:defRPr>
            </a:lvl4pPr>
            <a:lvl5pPr marL="1828800" indent="0" algn="ctr" rtl="0" eaLnBrk="0" fontAlgn="base" hangingPunct="0">
              <a:spcBef>
                <a:spcPct val="20000"/>
              </a:spcBef>
              <a:spcAft>
                <a:spcPct val="0"/>
              </a:spcAft>
              <a:buClr>
                <a:srgbClr val="90AC97"/>
              </a:buClr>
              <a:buFont typeface="Arial" panose="020B0604020202020204" pitchFamily="34" charset="0"/>
              <a:buNone/>
              <a:defRPr sz="1600" kern="1200">
                <a:solidFill>
                  <a:schemeClr val="tx1">
                    <a:tint val="75000"/>
                  </a:schemeClr>
                </a:solidFill>
                <a:latin typeface="+mn-lt"/>
                <a:ea typeface="+mn-ea"/>
                <a:cs typeface="微軟正黑體"/>
              </a:defRPr>
            </a:lvl5pPr>
            <a:lvl6pPr marL="2286000" indent="0" algn="ctr" defTabSz="914400" rtl="0" eaLnBrk="1" latinLnBrk="0" hangingPunct="1">
              <a:spcBef>
                <a:spcPct val="20000"/>
              </a:spcBef>
              <a:buClr>
                <a:schemeClr val="accent5"/>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6"/>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6"/>
              </a:buClr>
              <a:buFont typeface="Arial" pitchFamily="34" charset="0"/>
              <a:buNone/>
              <a:defRPr sz="1600" kern="1200">
                <a:solidFill>
                  <a:schemeClr val="tx1">
                    <a:tint val="75000"/>
                  </a:schemeClr>
                </a:solidFill>
                <a:latin typeface="+mn-lt"/>
                <a:ea typeface="+mn-ea"/>
                <a:cs typeface="+mn-cs"/>
              </a:defRPr>
            </a:lvl9pPr>
          </a:lstStyle>
          <a:p>
            <a:pPr algn="ctr" eaLnBrk="1" hangingPunct="1"/>
            <a:r>
              <a:rPr kumimoji="0" lang="en-US" altLang="zh-TW" sz="2000" b="1" dirty="0">
                <a:solidFill>
                  <a:schemeClr val="tx1"/>
                </a:solidFill>
                <a:latin typeface="Times New Roman" panose="02020603050405020304" pitchFamily="18" charset="0"/>
              </a:rPr>
              <a:t>TP – Students will design and build a bridge through research and design </a:t>
            </a:r>
            <a:endParaRPr kumimoji="0" lang="en-US" altLang="zh-TW" sz="2000" b="1" dirty="0">
              <a:solidFill>
                <a:schemeClr val="tx1"/>
              </a:solidFill>
            </a:endParaRPr>
          </a:p>
        </p:txBody>
      </p:sp>
      <p:pic>
        <p:nvPicPr>
          <p:cNvPr id="1026" name="Picture 2" descr="Brooklyn Bridge is listed (or ranked) 22 on the list Bridges in New Yor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4014" y="3573016"/>
            <a:ext cx="3871962" cy="278368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emplate>Thatch</Template>
  <TotalTime>805</TotalTime>
  <Words>602</Words>
  <Application>Microsoft Office PowerPoint</Application>
  <PresentationFormat>On-screen Show (4:3)</PresentationFormat>
  <Paragraphs>114</Paragraphs>
  <Slides>13</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微軟正黑體</vt:lpstr>
      <vt:lpstr>Arial</vt:lpstr>
      <vt:lpstr>Calibri</vt:lpstr>
      <vt:lpstr>新細明體</vt:lpstr>
      <vt:lpstr>Symbol</vt:lpstr>
      <vt:lpstr>Times New Roman</vt:lpstr>
      <vt:lpstr>Tw Cen MT</vt:lpstr>
      <vt:lpstr>Wingdings</vt:lpstr>
      <vt:lpstr>Thatch</vt:lpstr>
      <vt:lpstr> </vt:lpstr>
      <vt:lpstr> </vt:lpstr>
      <vt:lpstr>Introduction to the different types of bridges</vt:lpstr>
      <vt:lpstr>Why are there different types of bridges? </vt:lpstr>
      <vt:lpstr>Beam Bridge</vt:lpstr>
      <vt:lpstr>What happens to the bridge when a load is put on the bridge? </vt:lpstr>
      <vt:lpstr>Arch Bridge </vt:lpstr>
      <vt:lpstr>What happens to the bridge when a load is put on the bridge? </vt:lpstr>
      <vt:lpstr>Suspension Bridge </vt:lpstr>
      <vt:lpstr>What happens to the bridge when a load is put on the bridge? </vt:lpstr>
      <vt:lpstr>PowerPoint Presentation</vt:lpstr>
      <vt:lpstr>PowerPoint Presentation</vt:lpstr>
      <vt:lpstr>PowerPoint Presentation</vt:lpstr>
    </vt:vector>
  </TitlesOfParts>
  <Company>EMB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different types of bridges</dc:title>
  <dc:creator>c</dc:creator>
  <cp:lastModifiedBy>nycdoe</cp:lastModifiedBy>
  <cp:revision>53</cp:revision>
  <dcterms:created xsi:type="dcterms:W3CDTF">2008-10-08T07:29:12Z</dcterms:created>
  <dcterms:modified xsi:type="dcterms:W3CDTF">2018-12-04T15:03:28Z</dcterms:modified>
</cp:coreProperties>
</file>