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59" r:id="rId4"/>
    <p:sldId id="260" r:id="rId5"/>
    <p:sldId id="256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5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8813-D2EB-4498-9EDE-A209610FBE25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4F0A-0416-479C-83D9-48FEC695D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21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8813-D2EB-4498-9EDE-A209610FBE25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4F0A-0416-479C-83D9-48FEC695D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8813-D2EB-4498-9EDE-A209610FBE25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4F0A-0416-479C-83D9-48FEC695D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35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8813-D2EB-4498-9EDE-A209610FBE25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4F0A-0416-479C-83D9-48FEC695D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60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8813-D2EB-4498-9EDE-A209610FBE25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4F0A-0416-479C-83D9-48FEC695D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8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8813-D2EB-4498-9EDE-A209610FBE25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4F0A-0416-479C-83D9-48FEC695D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20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8813-D2EB-4498-9EDE-A209610FBE25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4F0A-0416-479C-83D9-48FEC695D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36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8813-D2EB-4498-9EDE-A209610FBE25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4F0A-0416-479C-83D9-48FEC695D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05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8813-D2EB-4498-9EDE-A209610FBE25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4F0A-0416-479C-83D9-48FEC695D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462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8813-D2EB-4498-9EDE-A209610FBE25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4F0A-0416-479C-83D9-48FEC695D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84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8813-D2EB-4498-9EDE-A209610FBE25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4F0A-0416-479C-83D9-48FEC695D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58813-D2EB-4498-9EDE-A209610FBE25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B4F0A-0416-479C-83D9-48FEC695D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67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tech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028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228600"/>
            <a:ext cx="7772400" cy="609600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TP – Students will create a tower through teamwork and problem </a:t>
            </a:r>
            <a:r>
              <a:rPr lang="en-US" sz="2000" dirty="0"/>
              <a:t>solving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2590800"/>
            <a:ext cx="8001000" cy="3505200"/>
          </a:xfrm>
        </p:spPr>
        <p:txBody>
          <a:bodyPr/>
          <a:lstStyle/>
          <a:p>
            <a:r>
              <a:rPr lang="en-US" altLang="en-US" sz="50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What </a:t>
            </a:r>
            <a:r>
              <a:rPr lang="en-US" altLang="en-US" sz="50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does S.T.E.M. stand for?</a:t>
            </a:r>
            <a:endParaRPr lang="en-US" altLang="en-US" sz="1600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  <a:p>
            <a:endParaRPr lang="en-US" altLang="en-US" sz="1600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67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tech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028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99607" y="1536356"/>
            <a:ext cx="11002780" cy="4669572"/>
          </a:xfrm>
        </p:spPr>
        <p:txBody>
          <a:bodyPr>
            <a:normAutofit/>
          </a:bodyPr>
          <a:lstStyle/>
          <a:p>
            <a:r>
              <a:rPr lang="en-US" altLang="en-US" sz="60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Building Time:</a:t>
            </a:r>
          </a:p>
          <a:p>
            <a:r>
              <a:rPr lang="en-US" altLang="en-US" sz="60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You have about 10 Minutes.  You must listen to any further instructions I give.</a:t>
            </a:r>
          </a:p>
          <a:p>
            <a:pPr>
              <a:lnSpc>
                <a:spcPct val="90000"/>
              </a:lnSpc>
            </a:pPr>
            <a:endParaRPr lang="en-US" altLang="en-US" sz="1400" dirty="0">
              <a:latin typeface="Copperplate Gothic Bold" panose="020E07050202060204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86000" y="2286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</a:rPr>
              <a:t>TP – Students will create a tower through teamwork and problem solving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08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tech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028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69429" y="1536356"/>
            <a:ext cx="10583055" cy="4834463"/>
          </a:xfrm>
        </p:spPr>
        <p:txBody>
          <a:bodyPr>
            <a:normAutofit/>
          </a:bodyPr>
          <a:lstStyle/>
          <a:p>
            <a:r>
              <a:rPr lang="en-US" altLang="en-US" sz="60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Viewing the Towers:</a:t>
            </a:r>
          </a:p>
          <a:p>
            <a:r>
              <a:rPr lang="en-US" altLang="en-US" sz="60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Look at all the towers - How do they differ?</a:t>
            </a:r>
          </a:p>
          <a:p>
            <a:r>
              <a:rPr lang="en-US" altLang="en-US" sz="60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How are They Alike?</a:t>
            </a:r>
          </a:p>
          <a:p>
            <a:r>
              <a:rPr lang="en-US" altLang="en-US" sz="60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Which one is best? Why?</a:t>
            </a:r>
          </a:p>
          <a:p>
            <a:pPr>
              <a:lnSpc>
                <a:spcPct val="90000"/>
              </a:lnSpc>
            </a:pPr>
            <a:endParaRPr lang="en-US" altLang="en-US" sz="1400" dirty="0">
              <a:latin typeface="Copperplate Gothic Bold" panose="020E07050202060204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86000" y="2286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</a:rPr>
              <a:t>TP – Students will create a tower through teamwork and problem solving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41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tech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028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4753" y="838200"/>
            <a:ext cx="11617377" cy="5712502"/>
          </a:xfrm>
        </p:spPr>
        <p:txBody>
          <a:bodyPr>
            <a:normAutofit fontScale="47500" lnSpcReduction="20000"/>
          </a:bodyPr>
          <a:lstStyle/>
          <a:p>
            <a:r>
              <a:rPr lang="en-US" altLang="en-US" sz="60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Project Time:</a:t>
            </a:r>
          </a:p>
          <a:p>
            <a:r>
              <a:rPr lang="en-US" altLang="en-US" sz="60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You will now be asked to get to work on the Technology side of the lesson.  You will be asked to take Your pictures/videos and create a presentation.  The presentation must include:</a:t>
            </a:r>
          </a:p>
          <a:p>
            <a:r>
              <a:rPr lang="en-US" altLang="en-US" sz="60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The team members names</a:t>
            </a:r>
          </a:p>
          <a:p>
            <a:r>
              <a:rPr lang="en-US" altLang="en-US" sz="60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The initial design – Why did you make that design?</a:t>
            </a:r>
          </a:p>
          <a:p>
            <a:r>
              <a:rPr lang="en-US" altLang="en-US" sz="60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The process – How did you go about the construction?</a:t>
            </a:r>
          </a:p>
          <a:p>
            <a:r>
              <a:rPr lang="en-US" altLang="en-US" sz="60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The problems – What issues did they run into?  (include how my changes affected their projects)</a:t>
            </a:r>
          </a:p>
          <a:p>
            <a:r>
              <a:rPr lang="en-US" altLang="en-US" sz="60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The final tower – What were it’s strengths and weaknesses?</a:t>
            </a:r>
          </a:p>
          <a:p>
            <a:r>
              <a:rPr lang="en-US" altLang="en-US" sz="60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Comments on the other towers – What would you do the same or change?</a:t>
            </a:r>
          </a:p>
          <a:p>
            <a:pPr>
              <a:lnSpc>
                <a:spcPct val="90000"/>
              </a:lnSpc>
            </a:pPr>
            <a:endParaRPr lang="en-US" altLang="en-US" sz="1400" dirty="0">
              <a:latin typeface="Copperplate Gothic Bold" panose="020E07050202060204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86000" y="2286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</a:rPr>
              <a:t>TP – Students will create a tower through teamwork and problem solving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7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392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tech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028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228600"/>
            <a:ext cx="7772400" cy="609600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TP – Students will create a tower through teamwork and problem solving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1585784"/>
            <a:ext cx="8001000" cy="3505200"/>
          </a:xfrm>
        </p:spPr>
        <p:txBody>
          <a:bodyPr>
            <a:normAutofit/>
          </a:bodyPr>
          <a:lstStyle/>
          <a:p>
            <a:r>
              <a:rPr lang="en-US" altLang="en-US" sz="54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What is an engineer?</a:t>
            </a:r>
          </a:p>
          <a:p>
            <a:endParaRPr lang="en-US" altLang="en-US" sz="5400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  <a:p>
            <a:r>
              <a:rPr lang="en-US" altLang="en-US" sz="54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What do they do?</a:t>
            </a:r>
          </a:p>
        </p:txBody>
      </p:sp>
    </p:spTree>
    <p:extLst>
      <p:ext uri="{BB962C8B-B14F-4D97-AF65-F5344CB8AC3E}">
        <p14:creationId xmlns:p14="http://schemas.microsoft.com/office/powerpoint/2010/main" val="395336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tech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028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2590800"/>
            <a:ext cx="8001000" cy="3505200"/>
          </a:xfrm>
        </p:spPr>
        <p:txBody>
          <a:bodyPr/>
          <a:lstStyle/>
          <a:p>
            <a:r>
              <a:rPr lang="en-US" altLang="en-US" sz="50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DEFINITION</a:t>
            </a:r>
          </a:p>
          <a:p>
            <a:r>
              <a:rPr lang="en-US" altLang="en-US" sz="50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To Plan, Construct, or Manage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438400" y="3810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</a:rPr>
              <a:t>TP – Students will create a tower through teamwork and problem solving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84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tech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028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1536357"/>
            <a:ext cx="8001000" cy="3505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60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When planning a project, what are some of the things an engineer needs to consider?</a:t>
            </a:r>
          </a:p>
          <a:p>
            <a:pPr>
              <a:lnSpc>
                <a:spcPct val="90000"/>
              </a:lnSpc>
            </a:pPr>
            <a:endParaRPr lang="en-US" altLang="en-US" sz="1400" dirty="0">
              <a:latin typeface="Copperplate Gothic Bold" panose="020E07050202060204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86000" y="2286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</a:rPr>
              <a:t>TP – Students will create a tower through teamwork and problem solving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32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Image result for gem altigliss challen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Image result for gem altigliss challe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27344"/>
            <a:ext cx="7620000" cy="6885344"/>
          </a:xfrm>
          <a:prstGeom prst="snip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5575" y="7937"/>
            <a:ext cx="47439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TP – Students will create a tower through teamwork and problem solving</a:t>
            </a:r>
            <a:endParaRPr lang="en-US" sz="4000" dirty="0"/>
          </a:p>
        </p:txBody>
      </p:sp>
      <p:pic>
        <p:nvPicPr>
          <p:cNvPr id="1032" name="Picture 8" descr="Image result for stack cups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714882"/>
            <a:ext cx="6209824" cy="414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5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tech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028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1536357"/>
            <a:ext cx="8001000" cy="35052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sz="60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When planning </a:t>
            </a:r>
            <a:r>
              <a:rPr lang="en-US" altLang="en-US" sz="60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this </a:t>
            </a:r>
            <a:r>
              <a:rPr lang="en-US" altLang="en-US" sz="60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project, what are some of the things </a:t>
            </a:r>
            <a:r>
              <a:rPr lang="en-US" altLang="en-US" sz="60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you and your team of “engineers” </a:t>
            </a:r>
            <a:r>
              <a:rPr lang="en-US" altLang="en-US" sz="60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needs to consider?</a:t>
            </a:r>
          </a:p>
          <a:p>
            <a:pPr>
              <a:lnSpc>
                <a:spcPct val="90000"/>
              </a:lnSpc>
            </a:pPr>
            <a:endParaRPr lang="en-US" altLang="en-US" sz="1400" dirty="0">
              <a:latin typeface="Copperplate Gothic Bold" panose="020E07050202060204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86000" y="2286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</a:rPr>
              <a:t>TP – Students will create a tower through teamwork and problem solving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99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tech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028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1536357"/>
            <a:ext cx="8001000" cy="3505200"/>
          </a:xfrm>
        </p:spPr>
        <p:txBody>
          <a:bodyPr>
            <a:normAutofit lnSpcReduction="10000"/>
          </a:bodyPr>
          <a:lstStyle/>
          <a:p>
            <a:r>
              <a:rPr lang="en-US" altLang="en-US" sz="60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Step 1:</a:t>
            </a:r>
          </a:p>
          <a:p>
            <a:endParaRPr lang="en-US" altLang="en-US" sz="6000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  <a:p>
            <a:r>
              <a:rPr lang="en-US" altLang="en-US" sz="60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Break into groups of </a:t>
            </a:r>
            <a:r>
              <a:rPr lang="en-US" altLang="en-US" sz="60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3-5. </a:t>
            </a:r>
            <a:endParaRPr lang="en-US" altLang="en-US" sz="6000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  <a:p>
            <a:pPr>
              <a:lnSpc>
                <a:spcPct val="90000"/>
              </a:lnSpc>
            </a:pPr>
            <a:endParaRPr lang="en-US" altLang="en-US" sz="1400" dirty="0">
              <a:latin typeface="Copperplate Gothic Bold" panose="020E07050202060204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86000" y="2286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</a:rPr>
              <a:t>TP – Students will create a tower through teamwork and problem solving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79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tech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028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4616" y="1536356"/>
            <a:ext cx="10927830" cy="4669571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60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Step 2:</a:t>
            </a:r>
          </a:p>
          <a:p>
            <a:r>
              <a:rPr lang="en-US" altLang="en-US" sz="60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You are going to document the entire process with pictures or video.  You may use a phone or media device – inform me if you do not have one</a:t>
            </a:r>
          </a:p>
          <a:p>
            <a:pPr>
              <a:lnSpc>
                <a:spcPct val="90000"/>
              </a:lnSpc>
            </a:pPr>
            <a:endParaRPr lang="en-US" altLang="en-US" sz="1400" dirty="0">
              <a:latin typeface="Copperplate Gothic Bold" panose="020E07050202060204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86000" y="2286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</a:rPr>
              <a:t>TP – Students will create a tower through teamwork and problem solving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29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tech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028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9548" y="1536356"/>
            <a:ext cx="10927830" cy="4684562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60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Step 3:</a:t>
            </a:r>
          </a:p>
          <a:p>
            <a:r>
              <a:rPr lang="en-US" altLang="en-US" sz="60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You are going to start your planning process – how will it look?  Why?  </a:t>
            </a:r>
          </a:p>
          <a:p>
            <a:r>
              <a:rPr lang="en-US" altLang="en-US" sz="60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Include notes, drawings, sketches, etc.</a:t>
            </a:r>
          </a:p>
          <a:p>
            <a:pPr>
              <a:lnSpc>
                <a:spcPct val="90000"/>
              </a:lnSpc>
            </a:pPr>
            <a:endParaRPr lang="en-US" altLang="en-US" sz="1400" dirty="0">
              <a:latin typeface="Copperplate Gothic Bold" panose="020E07050202060204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86000" y="2286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</a:rPr>
              <a:t>TP – Students will create a tower through teamwork and problem solving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5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434</Words>
  <Application>Microsoft Office PowerPoint</Application>
  <PresentationFormat>Widescreen</PresentationFormat>
  <Paragraphs>42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Copperplate Gothic Bold</vt:lpstr>
      <vt:lpstr>Office Theme</vt:lpstr>
      <vt:lpstr>TP – Students will create a tower through teamwork and problem solving</vt:lpstr>
      <vt:lpstr>TP – Students will create a tower through teamwork and problem solving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NYCDOE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York City Department of Education</dc:creator>
  <cp:lastModifiedBy>New York City Department of Education</cp:lastModifiedBy>
  <cp:revision>9</cp:revision>
  <dcterms:created xsi:type="dcterms:W3CDTF">2018-10-16T18:02:12Z</dcterms:created>
  <dcterms:modified xsi:type="dcterms:W3CDTF">2018-10-23T14:19:29Z</dcterms:modified>
</cp:coreProperties>
</file>