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0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070-EE2B-4934-B820-767FE555B2A3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276E-801C-4CEC-B61E-20D1716AD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0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070-EE2B-4934-B820-767FE555B2A3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276E-801C-4CEC-B61E-20D1716AD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13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070-EE2B-4934-B820-767FE555B2A3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276E-801C-4CEC-B61E-20D1716AD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27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070-EE2B-4934-B820-767FE555B2A3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276E-801C-4CEC-B61E-20D1716AD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94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070-EE2B-4934-B820-767FE555B2A3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276E-801C-4CEC-B61E-20D1716AD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3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070-EE2B-4934-B820-767FE555B2A3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276E-801C-4CEC-B61E-20D1716AD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75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070-EE2B-4934-B820-767FE555B2A3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276E-801C-4CEC-B61E-20D1716AD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99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070-EE2B-4934-B820-767FE555B2A3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276E-801C-4CEC-B61E-20D1716AD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64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070-EE2B-4934-B820-767FE555B2A3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276E-801C-4CEC-B61E-20D1716AD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39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070-EE2B-4934-B820-767FE555B2A3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276E-801C-4CEC-B61E-20D1716AD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98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070-EE2B-4934-B820-767FE555B2A3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276E-801C-4CEC-B61E-20D1716AD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59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27070-EE2B-4934-B820-767FE555B2A3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276E-801C-4CEC-B61E-20D1716AD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4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volc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5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rock face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29075"/>
            <a:ext cx="25336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52400" y="838200"/>
            <a:ext cx="2884272" cy="2438400"/>
          </a:xfrm>
          <a:prstGeom prst="wedgeEllipseCallout">
            <a:avLst>
              <a:gd name="adj1" fmla="val 8367"/>
              <a:gd name="adj2" fmla="val 1023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My name is Rocky!  I am an igneous rock.  I was born from the lava that came from the volcano behind 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72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93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750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volc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5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rock face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29075"/>
            <a:ext cx="25336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52400" y="838200"/>
            <a:ext cx="2884272" cy="2438400"/>
          </a:xfrm>
          <a:prstGeom prst="wedgeEllipseCallout">
            <a:avLst>
              <a:gd name="adj1" fmla="val 8367"/>
              <a:gd name="adj2" fmla="val 1023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Throughout my life, I have gone through many changes.  Let me tell you about them…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32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tight space c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9164678" cy="686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rock face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3913">
            <a:off x="800655" y="451242"/>
            <a:ext cx="5239038" cy="621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13854" y="161682"/>
            <a:ext cx="4024745" cy="1667118"/>
          </a:xfrm>
          <a:prstGeom prst="wedgeEllipseCallout">
            <a:avLst>
              <a:gd name="adj1" fmla="val 8367"/>
              <a:gd name="adj2" fmla="val 1023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First, I was trapped under  pressure for centuries and felt myself changing.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15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tight space c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9164678" cy="686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rock face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3913">
            <a:off x="800655" y="451242"/>
            <a:ext cx="5239038" cy="621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13854" y="161682"/>
            <a:ext cx="4024745" cy="1667118"/>
          </a:xfrm>
          <a:prstGeom prst="wedgeEllipseCallout">
            <a:avLst>
              <a:gd name="adj1" fmla="val 8367"/>
              <a:gd name="adj2" fmla="val 1023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 can say I went through a metamorphosis.  After, I got free, you could say I was a metamorphic rock.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50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mountainsi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36"/>
            <a:ext cx="9190181" cy="689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rock face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7601">
            <a:off x="5029199" y="1066799"/>
            <a:ext cx="2169821" cy="257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1371600" y="686526"/>
            <a:ext cx="4024745" cy="1667118"/>
          </a:xfrm>
          <a:prstGeom prst="wedgeEllipseCallout">
            <a:avLst>
              <a:gd name="adj1" fmla="val 48714"/>
              <a:gd name="adj2" fmla="val 796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One day, I felt the earth shake, and I went rolling down the hill.  I felt myself breaking 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33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mountainsi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1145" y="-37264"/>
            <a:ext cx="10942781" cy="820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broken rock pile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2713">
            <a:off x="4717654" y="4532440"/>
            <a:ext cx="4416114" cy="309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5638801" y="1295400"/>
            <a:ext cx="3505200" cy="2362200"/>
          </a:xfrm>
          <a:prstGeom prst="wedgeEllipseCallout">
            <a:avLst>
              <a:gd name="adj1" fmla="val -11059"/>
              <a:gd name="adj2" fmla="val 1109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By the time I reached the bottom, I was just rubble.  I thought my life was over…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58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s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39292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broken rock pile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617" y="2692439"/>
            <a:ext cx="2208057" cy="154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5334000" y="457200"/>
            <a:ext cx="3276600" cy="2019300"/>
          </a:xfrm>
          <a:prstGeom prst="wedgeEllipseCallout">
            <a:avLst>
              <a:gd name="adj1" fmla="val -38495"/>
              <a:gd name="adj2" fmla="val 782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Then one day a strong wind blew in and swept my pieces away.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61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stre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strea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Image result for str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884"/>
            <a:ext cx="9154511" cy="686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broken rock pile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282" y="3962401"/>
            <a:ext cx="18461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5334000" y="457200"/>
            <a:ext cx="3276600" cy="2019300"/>
          </a:xfrm>
          <a:prstGeom prst="wedgeEllipseCallout">
            <a:avLst>
              <a:gd name="adj1" fmla="val -7701"/>
              <a:gd name="adj2" fmla="val 1282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landed in a stream where my pieces collected.  They were pushed together and almost glued by the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94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stre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strea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Image result for str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884"/>
            <a:ext cx="9154511" cy="686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5334000" y="457200"/>
            <a:ext cx="3276600" cy="2019300"/>
          </a:xfrm>
          <a:prstGeom prst="wedgeEllipseCallout">
            <a:avLst>
              <a:gd name="adj1" fmla="val 8177"/>
              <a:gd name="adj2" fmla="val 868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After some time, I felt like myself again.  Except now I was a </a:t>
            </a:r>
            <a:r>
              <a:rPr lang="en-US" smtClean="0"/>
              <a:t>sedimentary rock.</a:t>
            </a:r>
            <a:endParaRPr lang="en-US" dirty="0"/>
          </a:p>
        </p:txBody>
      </p:sp>
      <p:pic>
        <p:nvPicPr>
          <p:cNvPr id="7" name="Picture 2" descr="Image result for rock face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109" y="3200400"/>
            <a:ext cx="2169821" cy="257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7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176</Words>
  <Application>Microsoft Office PowerPoint</Application>
  <PresentationFormat>On-screen Show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York City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</cp:revision>
  <dcterms:created xsi:type="dcterms:W3CDTF">2016-10-25T11:17:38Z</dcterms:created>
  <dcterms:modified xsi:type="dcterms:W3CDTF">2016-10-25T12:17:12Z</dcterms:modified>
</cp:coreProperties>
</file>