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EF35-1F6B-4D8D-9DCB-6DFF58F51BDF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werhistory.org/grfx/wh_region/canada_mc/images/01-aerial-tribut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5" name="Picture 2" descr="http://www.sewerhistory.org/grfx/wh_region/canada_mc/images/01-aerial-tribut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6" name="Picture 2" descr="http://www.sewerhistory.org/grfx/wh_region/canada_mc/images/01-aerial-tribut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7" name="Picture 2" descr="http://www.sewerhistory.org/grfx/wh_region/canada_mc/images/01-aerial-tribut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1030" name="Picture 6" descr="http://4.bp.blogspot.com/-uWcWev0-3F0/UqgoLuvTBGI/AAAAAAAAAng/abu8Q7C3k64/s1190/ninja_turtles-3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3881003" cy="2057400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>
            <a:off x="228600" y="0"/>
            <a:ext cx="3886200" cy="838200"/>
          </a:xfrm>
          <a:prstGeom prst="wedgeRoundRectCallout">
            <a:avLst>
              <a:gd name="adj1" fmla="val -15041"/>
              <a:gd name="adj2" fmla="val 10110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evil Shredder is going to blow up the building!  Let’s get him!</a:t>
            </a:r>
            <a:endParaRPr lang="en-US" dirty="0"/>
          </a:p>
        </p:txBody>
      </p:sp>
      <p:pic>
        <p:nvPicPr>
          <p:cNvPr id="1032" name="Picture 8" descr="http://3.bp.blogspot.com/-7MooEn12KMg/U2jGFtViMWI/AAAAAAAAA7c/9Xe9bikgaec/s1600/Rapha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066800"/>
            <a:ext cx="2667000" cy="2667000"/>
          </a:xfrm>
          <a:prstGeom prst="rect">
            <a:avLst/>
          </a:prstGeom>
          <a:noFill/>
        </p:spPr>
      </p:pic>
      <p:sp>
        <p:nvSpPr>
          <p:cNvPr id="12" name="Rounded Rectangular Callout 11"/>
          <p:cNvSpPr/>
          <p:nvPr/>
        </p:nvSpPr>
        <p:spPr>
          <a:xfrm>
            <a:off x="4876800" y="0"/>
            <a:ext cx="2895600" cy="1219200"/>
          </a:xfrm>
          <a:prstGeom prst="wedgeRoundRectCallout">
            <a:avLst>
              <a:gd name="adj1" fmla="val 36495"/>
              <a:gd name="adj2" fmla="val 732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order to blow it up he needs to calculate the volume so he knows how much TNT to use!</a:t>
            </a:r>
            <a:endParaRPr lang="en-US" dirty="0"/>
          </a:p>
        </p:txBody>
      </p:sp>
      <p:pic>
        <p:nvPicPr>
          <p:cNvPr id="1036" name="Picture 12" descr="http://images.disneyandcartoons.com/_/rsrc/1400092344935/ninja-turtles-cartoon-clipart/Donatellon_199.png?height=320&amp;width=3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038600"/>
            <a:ext cx="3048000" cy="3048001"/>
          </a:xfrm>
          <a:prstGeom prst="rect">
            <a:avLst/>
          </a:prstGeom>
          <a:noFill/>
        </p:spPr>
      </p:pic>
      <p:sp>
        <p:nvSpPr>
          <p:cNvPr id="15" name="Rounded Rectangular Callout 14"/>
          <p:cNvSpPr/>
          <p:nvPr/>
        </p:nvSpPr>
        <p:spPr>
          <a:xfrm>
            <a:off x="0" y="3505200"/>
            <a:ext cx="3124200" cy="1447800"/>
          </a:xfrm>
          <a:prstGeom prst="wedgeRoundRectCallout">
            <a:avLst>
              <a:gd name="adj1" fmla="val 56268"/>
              <a:gd name="adj2" fmla="val 3284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Yeah, but he would have know to multiply the buildings length*width*height to find that out.  He’s not that bright!</a:t>
            </a:r>
            <a:endParaRPr lang="en-US" dirty="0"/>
          </a:p>
        </p:txBody>
      </p:sp>
      <p:pic>
        <p:nvPicPr>
          <p:cNvPr id="1038" name="Picture 14" descr="http://1.bp.blogspot.com/--ER6OXytMR0/UqgUtJBu9jI/AAAAAAAAAnY/6Qm7spZI4Rc/s1600/ninja_turtles-79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505200"/>
            <a:ext cx="3124200" cy="3124200"/>
          </a:xfrm>
          <a:prstGeom prst="rect">
            <a:avLst/>
          </a:prstGeom>
          <a:noFill/>
        </p:spPr>
      </p:pic>
      <p:sp>
        <p:nvSpPr>
          <p:cNvPr id="17" name="Rounded Rectangular Callout 16"/>
          <p:cNvSpPr/>
          <p:nvPr/>
        </p:nvSpPr>
        <p:spPr>
          <a:xfrm>
            <a:off x="7086600" y="5943600"/>
            <a:ext cx="2057400" cy="914400"/>
          </a:xfrm>
          <a:prstGeom prst="wedgeRoundRectCallout">
            <a:avLst>
              <a:gd name="adj1" fmla="val -64594"/>
              <a:gd name="adj2" fmla="val -277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Can’t we just get some pizza instead!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giphy.com/media/OXCpJobKyleCs/giph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ATTACK The Shredder!!!!!!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2.staticflickr.com/4/3362/3425568158_bb58126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-6tPjmMVlNXo/U0nSQUIvDpI/AAAAAAAAAr8/v4RdHpXiQeE/w800-h800/Shred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8151"/>
            <a:ext cx="2041847" cy="33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ignette3.wikia.nocookie.net/playstationallstarsfanfictionroyale/images/f/fd/MikeyMinion.png/revision/latest?cb=201303302211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4737" flipV="1">
            <a:off x="1231713" y="694433"/>
            <a:ext cx="2027407" cy="260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881234" y="1"/>
            <a:ext cx="2595766" cy="609599"/>
          </a:xfrm>
          <a:prstGeom prst="wedgeRoundRectCallout">
            <a:avLst>
              <a:gd name="adj1" fmla="val 63290"/>
              <a:gd name="adj2" fmla="val 4011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has the building not blown up?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971800" y="1994751"/>
            <a:ext cx="2819400" cy="1205649"/>
          </a:xfrm>
          <a:prstGeom prst="wedgeRoundRectCallout">
            <a:avLst>
              <a:gd name="adj1" fmla="val -63477"/>
              <a:gd name="adj2" fmla="val -4905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used the wrong amount of explosives, </a:t>
            </a:r>
            <a:r>
              <a:rPr lang="en-US" dirty="0" err="1" smtClean="0"/>
              <a:t>Metalhead</a:t>
            </a:r>
            <a:r>
              <a:rPr lang="en-US" dirty="0" smtClean="0"/>
              <a:t>!  You probably didn’t multiply correctly!</a:t>
            </a:r>
            <a:endParaRPr lang="en-US" dirty="0"/>
          </a:p>
        </p:txBody>
      </p:sp>
      <p:pic>
        <p:nvPicPr>
          <p:cNvPr id="1032" name="Picture 8" descr="Teenage Mutant Ninja Turtles animated GIF 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96" y="3659274"/>
            <a:ext cx="5753104" cy="31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0" y="3659274"/>
            <a:ext cx="3390896" cy="3198726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 NO!</a:t>
            </a:r>
          </a:p>
          <a:p>
            <a:pPr algn="ctr"/>
            <a:r>
              <a:rPr lang="en-US" dirty="0" smtClean="0"/>
              <a:t>Foot Soldiers!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6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2.staticflickr.com/4/3362/3425568158_bb58126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disneyandcartoons.com/_/rsrc/1400092423684/ninja-turtles-cartoon-clipart/leonardo_99.png?height=320&amp;width=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3886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048000" y="304800"/>
            <a:ext cx="2057400" cy="1219200"/>
          </a:xfrm>
          <a:prstGeom prst="wedgeRoundRectCallout">
            <a:avLst>
              <a:gd name="adj1" fmla="val -69589"/>
              <a:gd name="adj2" fmla="val 3400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foot soldiers have surrounded the perimeter!</a:t>
            </a:r>
            <a:endParaRPr lang="en-US" dirty="0"/>
          </a:p>
        </p:txBody>
      </p:sp>
      <p:pic>
        <p:nvPicPr>
          <p:cNvPr id="1030" name="Picture 6" descr="http://images.disneyandcartoons.com/_/rsrc/1400092606267/ninja-turtles-cartoon-clipart/Michelangelo_1999.png?height=320&amp;width=3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599" y="461225"/>
            <a:ext cx="3123631" cy="34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076700" y="1905000"/>
            <a:ext cx="1866899" cy="990600"/>
          </a:xfrm>
          <a:prstGeom prst="wedgeRoundRectCallout">
            <a:avLst>
              <a:gd name="adj1" fmla="val 95917"/>
              <a:gd name="adj2" fmla="val -9033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What’s a perimeter, dude?</a:t>
            </a:r>
            <a:endParaRPr lang="en-US" dirty="0"/>
          </a:p>
        </p:txBody>
      </p:sp>
      <p:pic>
        <p:nvPicPr>
          <p:cNvPr id="8" name="Picture 2" descr="https://c2.staticflickr.com/4/3362/3425568158_bb58126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6" y="3200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ages.disneyandcartoons.com/_/rsrc/1400092423684/ninja-turtles-cartoon-clipart/leonardo_99.png?height=320&amp;width=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6" y="3352800"/>
            <a:ext cx="3886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971800" y="3352800"/>
            <a:ext cx="1752600" cy="1828800"/>
          </a:xfrm>
          <a:prstGeom prst="wedgeRoundRectCallout">
            <a:avLst>
              <a:gd name="adj1" fmla="val -81035"/>
              <a:gd name="adj2" fmla="val 4377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C’mon Dude!  It’s the boundary surrounding a geometric shape!  Duh!</a:t>
            </a:r>
            <a:endParaRPr lang="en-US" dirty="0"/>
          </a:p>
        </p:txBody>
      </p:sp>
      <p:pic>
        <p:nvPicPr>
          <p:cNvPr id="1032" name="Picture 8" descr="http://images.disneyandcartoons.com/_/rsrc/1400092548293/ninja-turtles-cartoon-clipart/Michelangelo_199.png?height=320&amp;width=3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31" y="3657601"/>
            <a:ext cx="25145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105400" y="3352800"/>
            <a:ext cx="1447231" cy="914400"/>
          </a:xfrm>
          <a:prstGeom prst="wedgeRoundRectCallout">
            <a:avLst>
              <a:gd name="adj1" fmla="val 71583"/>
              <a:gd name="adj2" fmla="val 2667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 let’s get ‘</a:t>
            </a:r>
            <a:r>
              <a:rPr lang="en-US" dirty="0" err="1" smtClean="0"/>
              <a:t>em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enage Mutant Ninja Turtles animated GIF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34" y="18197"/>
            <a:ext cx="616726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Explosion 2 2"/>
          <p:cNvSpPr/>
          <p:nvPr/>
        </p:nvSpPr>
        <p:spPr>
          <a:xfrm>
            <a:off x="35256" y="18197"/>
            <a:ext cx="3469943" cy="34290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2200" dirty="0" smtClean="0">
                <a:latin typeface="Copperplate Gothic Bold" panose="020E0705020206020404" pitchFamily="34" charset="0"/>
              </a:rPr>
              <a:t>ATTACK !!!!</a:t>
            </a:r>
            <a:endParaRPr lang="en-US" sz="22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3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135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Copperplate Gothic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New York City Department of Education</cp:lastModifiedBy>
  <cp:revision>10</cp:revision>
  <dcterms:created xsi:type="dcterms:W3CDTF">2015-03-25T12:08:14Z</dcterms:created>
  <dcterms:modified xsi:type="dcterms:W3CDTF">2019-01-03T19:05:35Z</dcterms:modified>
</cp:coreProperties>
</file>