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B613A-02F6-412A-B366-250CB7C299E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798A-B863-462B-B0C8-AC3E51C61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798A-B863-462B-B0C8-AC3E51C61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798A-B863-462B-B0C8-AC3E51C61C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0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5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5D2E-FC18-4E37-BB73-88F29E8FA04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EE67-3BFB-4F54-8523-1F0D6673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Algerian" panose="04020705040A02060702" pitchFamily="82" charset="0"/>
              </a:rPr>
              <a:t>C</a:t>
            </a:r>
            <a:r>
              <a:rPr lang="en-U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OUNT ON ME BY:BY BRUNO MARS</a:t>
            </a:r>
            <a:endParaRPr lang="en-US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interpreted by </a:t>
            </a:r>
            <a:r>
              <a:rPr lang="en-US" dirty="0" err="1">
                <a:solidFill>
                  <a:srgbClr val="00B0F0"/>
                </a:solidFill>
              </a:rPr>
              <a:t>D</a:t>
            </a:r>
            <a:r>
              <a:rPr lang="en-US" dirty="0" err="1" smtClean="0">
                <a:solidFill>
                  <a:srgbClr val="00B0F0"/>
                </a:solidFill>
              </a:rPr>
              <a:t>arleny</a:t>
            </a:r>
            <a:r>
              <a:rPr lang="en-US" dirty="0" smtClean="0">
                <a:solidFill>
                  <a:srgbClr val="00B0F0"/>
                </a:solidFill>
              </a:rPr>
              <a:t> marine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AutoShape 2" descr="Image result for in the middle of the sea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Bruno_Mars_-_Count_On_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If you ever find yourself stuck in the middle of the sea,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I'll sail the world to find you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If you ever find yourself lost in the dark and you can't see,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I'll be the light to guide you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ofus.care/wp-content/uploads/2014/09/helping-a-fri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4267200"/>
            <a:ext cx="8229600" cy="3078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Find out what we're made of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When we are called to help our friends in need</a:t>
            </a:r>
          </a:p>
        </p:txBody>
      </p:sp>
    </p:spTree>
    <p:extLst>
      <p:ext uri="{BB962C8B-B14F-4D97-AF65-F5344CB8AC3E}">
        <p14:creationId xmlns:p14="http://schemas.microsoft.com/office/powerpoint/2010/main" val="393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You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can count on me like one two three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I'll be there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And I know when I need it I can count on you like four three two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You'll be there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Cause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that's what friends are supposed to do, oh yeah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Whoa, whoa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Oh, oh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Yeah, yeah</a:t>
            </a:r>
          </a:p>
        </p:txBody>
      </p:sp>
    </p:spTree>
    <p:extLst>
      <p:ext uri="{BB962C8B-B14F-4D97-AF65-F5344CB8AC3E}">
        <p14:creationId xmlns:p14="http://schemas.microsoft.com/office/powerpoint/2010/main" val="376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If you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tossing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and you're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turning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and you just can't fall asleep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I'll sing a song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Beside you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And if you ever forget how much you really mean to me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Everyday I will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Remind you</a:t>
            </a:r>
          </a:p>
        </p:txBody>
      </p:sp>
    </p:spTree>
    <p:extLst>
      <p:ext uri="{BB962C8B-B14F-4D97-AF65-F5344CB8AC3E}">
        <p14:creationId xmlns:p14="http://schemas.microsoft.com/office/powerpoint/2010/main" val="2896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0200" cy="69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Ooh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Find out what we're made of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When we are called to help our friends in need</a:t>
            </a:r>
          </a:p>
        </p:txBody>
      </p:sp>
    </p:spTree>
    <p:extLst>
      <p:ext uri="{BB962C8B-B14F-4D97-AF65-F5344CB8AC3E}">
        <p14:creationId xmlns:p14="http://schemas.microsoft.com/office/powerpoint/2010/main" val="27043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You can count on me like one two three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I'll…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9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END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185</Words>
  <Application>Microsoft Office PowerPoint</Application>
  <PresentationFormat>On-screen Show (4:3)</PresentationFormat>
  <Paragraphs>31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COUNT ON ME BY:BY BRUNO MARS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 ON ME By Bruno mars</dc:title>
  <dc:creator>llldddvdvrfvfvf</dc:creator>
  <cp:lastModifiedBy>Admin</cp:lastModifiedBy>
  <cp:revision>13</cp:revision>
  <dcterms:created xsi:type="dcterms:W3CDTF">2015-03-03T15:04:38Z</dcterms:created>
  <dcterms:modified xsi:type="dcterms:W3CDTF">2016-02-22T13:46:39Z</dcterms:modified>
</cp:coreProperties>
</file>