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F04-0375-432B-9434-9BE5D971A83B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EB8-2164-4670-9D2C-217CC4EB8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2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F04-0375-432B-9434-9BE5D971A83B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EB8-2164-4670-9D2C-217CC4EB8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0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F04-0375-432B-9434-9BE5D971A83B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EB8-2164-4670-9D2C-217CC4EB8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9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F04-0375-432B-9434-9BE5D971A83B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EB8-2164-4670-9D2C-217CC4EB8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8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F04-0375-432B-9434-9BE5D971A83B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EB8-2164-4670-9D2C-217CC4EB8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1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F04-0375-432B-9434-9BE5D971A83B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EB8-2164-4670-9D2C-217CC4EB8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4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F04-0375-432B-9434-9BE5D971A83B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EB8-2164-4670-9D2C-217CC4EB8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7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F04-0375-432B-9434-9BE5D971A83B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EB8-2164-4670-9D2C-217CC4EB8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7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F04-0375-432B-9434-9BE5D971A83B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EB8-2164-4670-9D2C-217CC4EB8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8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F04-0375-432B-9434-9BE5D971A83B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EB8-2164-4670-9D2C-217CC4EB8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4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F04-0375-432B-9434-9BE5D971A83B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EB8-2164-4670-9D2C-217CC4EB8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6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9F04-0375-432B-9434-9BE5D971A83B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D3EB8-2164-4670-9D2C-217CC4EB8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0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RSly833xTW7ARggUx0JeTQjnRHJgMtEG-F1N9t44GkV2lLruh_0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By: </a:t>
            </a:r>
            <a:r>
              <a:rPr lang="en-US" sz="6000" dirty="0" smtClean="0">
                <a:latin typeface="Blackadder ITC" panose="04020505051007020D02" pitchFamily="82" charset="0"/>
              </a:rPr>
              <a:t>Zarin Khan</a:t>
            </a:r>
            <a:endParaRPr lang="en-US" sz="6000" dirty="0">
              <a:latin typeface="Blackadder ITC" panose="04020505051007020D02" pitchFamily="82" charset="0"/>
            </a:endParaRPr>
          </a:p>
        </p:txBody>
      </p:sp>
      <p:pic>
        <p:nvPicPr>
          <p:cNvPr id="2" name="04 Safe &amp; Sound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k9.picdn.net/shutterstock/videos/2832028/preview/stock-footage-animated-cartoon-halloween-background-with-growing-tree-bat-and-m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295400"/>
            <a:ext cx="769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	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Algerian" panose="04020705040A02060702" pitchFamily="82" charset="0"/>
              </a:rPr>
              <a:t>I wish moon was full and bright , like you are cool and right. You will be all  right, cause the sun is going down. When I go swathing of the light. I wish you Good Night…..</a:t>
            </a:r>
            <a:endParaRPr lang="en-US" sz="4400" dirty="0">
              <a:solidFill>
                <a:schemeClr val="bg1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96.photobucket.com/albums/mm181/vonaf/stars-background-b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351508"/>
            <a:ext cx="731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Is getting dark outside. The stars are coming out, to play…. I wish that, that could happen everyday…. I wish you good night…..</a:t>
            </a:r>
            <a:endParaRPr lang="en-US" sz="4400" dirty="0">
              <a:solidFill>
                <a:schemeClr val="accent1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_mZiT2vqzfvQ/TEqTRhlXvjI/AAAAAAAAAD0/yVao4ku09so/s1600/Silence+logo+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5900" y="533400"/>
            <a:ext cx="6172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The shadows are coming. the silent is so loud. I never  experience before. All the lights are gone in every house. I wish you good night…..</a:t>
            </a:r>
          </a:p>
          <a:p>
            <a:r>
              <a:rPr lang="en-US" sz="4400" dirty="0" smtClean="0">
                <a:latin typeface="Algerian" panose="04020705040A02060702" pitchFamily="82" charset="0"/>
              </a:rPr>
              <a:t>night…..</a:t>
            </a:r>
            <a:endParaRPr lang="en-US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fc03.deviantart.net/fs4/i/2004/216/c/2/Dreaming_of_the_S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533400"/>
            <a:ext cx="6248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99FF"/>
                </a:solidFill>
                <a:latin typeface="Algerian" panose="04020705040A02060702" pitchFamily="82" charset="0"/>
              </a:rPr>
              <a:t>Shades, darkness are coming out…. Dreams are having, freedom…. Every body’s are a sleep. I wish you good night….. Night….. Good night….. Good night….. Good night!</a:t>
            </a:r>
            <a:endParaRPr lang="en-US" sz="4000" i="1" dirty="0">
              <a:solidFill>
                <a:srgbClr val="0099F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encrypted-tbn1.gstatic.com/images?q=tbn:ANd9GcQUx3MondLTActXnWpPMmsP253CsTs826jt-c7rxMhl1lIoPZ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264417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Algerian" panose="04020705040A02060702" pitchFamily="82" charset="0"/>
              </a:rPr>
              <a:t>The end</a:t>
            </a:r>
            <a:endParaRPr lang="en-US" sz="9600" dirty="0">
              <a:solidFill>
                <a:schemeClr val="bg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105</Words>
  <Application>Microsoft Office PowerPoint</Application>
  <PresentationFormat>On-screen Show (4:3)</PresentationFormat>
  <Paragraphs>7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Admin</cp:lastModifiedBy>
  <cp:revision>11</cp:revision>
  <dcterms:created xsi:type="dcterms:W3CDTF">2015-03-03T14:54:16Z</dcterms:created>
  <dcterms:modified xsi:type="dcterms:W3CDTF">2016-02-22T13:49:02Z</dcterms:modified>
</cp:coreProperties>
</file>