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853" autoAdjust="0"/>
    <p:restoredTop sz="9466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2BA7-8F6B-4203-ACAF-0AB2DDA4770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66A-DDBF-4CC1-A504-591D7CA4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1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2BA7-8F6B-4203-ACAF-0AB2DDA4770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66A-DDBF-4CC1-A504-591D7CA4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9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2BA7-8F6B-4203-ACAF-0AB2DDA4770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66A-DDBF-4CC1-A504-591D7CA4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2BA7-8F6B-4203-ACAF-0AB2DDA4770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66A-DDBF-4CC1-A504-591D7CA4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2BA7-8F6B-4203-ACAF-0AB2DDA4770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66A-DDBF-4CC1-A504-591D7CA4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2BA7-8F6B-4203-ACAF-0AB2DDA4770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66A-DDBF-4CC1-A504-591D7CA4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2BA7-8F6B-4203-ACAF-0AB2DDA4770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66A-DDBF-4CC1-A504-591D7CA4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7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2BA7-8F6B-4203-ACAF-0AB2DDA4770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66A-DDBF-4CC1-A504-591D7CA4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2BA7-8F6B-4203-ACAF-0AB2DDA4770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66A-DDBF-4CC1-A504-591D7CA4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0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2BA7-8F6B-4203-ACAF-0AB2DDA4770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66A-DDBF-4CC1-A504-591D7CA4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3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2BA7-8F6B-4203-ACAF-0AB2DDA4770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66A-DDBF-4CC1-A504-591D7CA4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12BA7-8F6B-4203-ACAF-0AB2DDA4770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366A-DDBF-4CC1-A504-591D7CA4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risti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"/>
            <a:ext cx="6400800" cy="571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1" y="-152400"/>
            <a:ext cx="915593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495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BY: Christie </a:t>
            </a:r>
            <a:r>
              <a:rPr lang="en-US" dirty="0" err="1" smtClean="0"/>
              <a:t>Duverger</a:t>
            </a:r>
            <a:endParaRPr lang="en-US" dirty="0"/>
          </a:p>
        </p:txBody>
      </p:sp>
      <p:pic>
        <p:nvPicPr>
          <p:cNvPr id="7" name="Selena Gomez - Love You Like A Lov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3369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457200" y="-304800"/>
            <a:ext cx="8229600" cy="6400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www.christie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6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4" y="6427"/>
            <a:ext cx="9144000" cy="685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 know I can reach the top of the world.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111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2683"/>
            <a:ext cx="9144000" cy="762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 all I am it is so beautiful.</a:t>
            </a:r>
            <a:endParaRPr lang="en-US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78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 </a:t>
            </a:r>
            <a:r>
              <a:rPr lang="en-US" sz="7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wanna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feel free to be who I am.</a:t>
            </a:r>
            <a:endParaRPr lang="en-US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88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mphelp.org/scripts/images/woman-and-a-red-scarf__color_only_inv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80500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 am about is more than I’ve been.</a:t>
            </a:r>
            <a:endParaRPr lang="en-US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61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washadvocates.org/wp-content/uploads/2012/07/Abstract-Blue-backgrounds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4098235"/>
            <a:ext cx="18288000" cy="114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haroni" pitchFamily="2" charset="-79"/>
                <a:cs typeface="Aharoni" pitchFamily="2" charset="-79"/>
              </a:rPr>
              <a:t>I am ready to show the world who I am</a:t>
            </a:r>
            <a:endParaRPr lang="en-US" sz="7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53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s4.mm.bing.net/th?id=HN.608014584733109549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Aharoni" pitchFamily="2" charset="-79"/>
                <a:cs typeface="Aharoni" pitchFamily="2" charset="-79"/>
              </a:rPr>
              <a:t>There is so much for me. </a:t>
            </a:r>
            <a:endParaRPr lang="en-US" sz="7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24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1.favim.com/orig/16/beach-cute-girl-photography-summer-Favim.com-190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6525"/>
            <a:ext cx="9296400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Aharoni" pitchFamily="2" charset="-79"/>
                <a:cs typeface="Aharoni" pitchFamily="2" charset="-79"/>
              </a:rPr>
              <a:t>I’m not going to stop cause I believe .</a:t>
            </a:r>
            <a:endParaRPr lang="en-US" sz="7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78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-Fm5YRW5Bdk/TmTTJ0q7QXI/AAAAAAAAAko/g6jMcqfsEHQ/s1600/Beautiful-Girls-Wallpaper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59" y="0"/>
            <a:ext cx="9220200" cy="737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Aharoni" pitchFamily="2" charset="-79"/>
                <a:cs typeface="Aharoni" pitchFamily="2" charset="-79"/>
              </a:rPr>
              <a:t>It is who I am.</a:t>
            </a:r>
            <a:endParaRPr lang="en-US" sz="7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51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78</Words>
  <Application>Microsoft Office PowerPoint</Application>
  <PresentationFormat>On-screen Show (4:3)</PresentationFormat>
  <Paragraphs>10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Admin</cp:lastModifiedBy>
  <cp:revision>14</cp:revision>
  <dcterms:created xsi:type="dcterms:W3CDTF">2015-03-10T13:36:52Z</dcterms:created>
  <dcterms:modified xsi:type="dcterms:W3CDTF">2016-02-22T13:50:10Z</dcterms:modified>
</cp:coreProperties>
</file>