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crdownload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6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4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1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0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7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6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84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2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3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8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03B9E-5397-4C58-B499-5E161D87265D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48CA-B168-42C4-9490-56F5D59D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73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crdownload"/><Relationship Id="rId1" Type="http://schemas.microsoft.com/office/2007/relationships/media" Target="../media/media1.crdownload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lgerian" panose="04020705040A02060702" pitchFamily="82" charset="0"/>
              </a:rPr>
              <a:t>Butcher Shop</a:t>
            </a:r>
            <a:endParaRPr lang="en-US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lgerian" panose="04020705040A02060702" pitchFamily="82" charset="0"/>
              </a:rPr>
              <a:t>Power point : </a:t>
            </a:r>
            <a:r>
              <a:rPr lang="en-US" dirty="0" err="1" smtClean="0">
                <a:solidFill>
                  <a:srgbClr val="FF0000"/>
                </a:solidFill>
                <a:latin typeface="Algerian" panose="04020705040A02060702" pitchFamily="82" charset="0"/>
              </a:rPr>
              <a:t>soraya</a:t>
            </a:r>
            <a:r>
              <a:rPr lang="en-US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chambers </a:t>
            </a:r>
          </a:p>
          <a:p>
            <a:r>
              <a:rPr lang="en-US" dirty="0" smtClean="0">
                <a:solidFill>
                  <a:srgbClr val="FF0000"/>
                </a:solidFill>
                <a:latin typeface="Algerian" panose="04020705040A02060702" pitchFamily="82" charset="0"/>
              </a:rPr>
              <a:t>Poem  by : anitiapoem.com</a:t>
            </a:r>
            <a:endParaRPr lang="en-US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926"/>
            <a:ext cx="9144000" cy="690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3733800"/>
            <a:ext cx="64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He lived on the east side of town, </a:t>
            </a:r>
            <a: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Anger filled his evil frown. </a:t>
            </a:r>
            <a: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20 years he worked the shop, </a:t>
            </a:r>
            <a: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Mastered threats and the chop.</a:t>
            </a:r>
          </a:p>
        </p:txBody>
      </p:sp>
      <p:pic>
        <p:nvPicPr>
          <p:cNvPr id="5" name="Scary-Titus_Calen-1449371204.wav.crdownlo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6049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5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3962400"/>
            <a:ext cx="563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lgerian" panose="04020705040A02060702" pitchFamily="82" charset="0"/>
              </a:rPr>
              <a:t>He worked best during heavy fog, </a:t>
            </a:r>
            <a:r>
              <a:rPr lang="en-US" sz="2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400" dirty="0">
                <a:solidFill>
                  <a:srgbClr val="FF0000"/>
                </a:solidFill>
                <a:latin typeface="Algerian" panose="04020705040A02060702" pitchFamily="82" charset="0"/>
              </a:rPr>
              <a:t>Searched for victims that would jog. </a:t>
            </a:r>
            <a:r>
              <a:rPr lang="en-US" sz="2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400" dirty="0">
                <a:solidFill>
                  <a:srgbClr val="FF0000"/>
                </a:solidFill>
                <a:latin typeface="Algerian" panose="04020705040A02060702" pitchFamily="82" charset="0"/>
              </a:rPr>
              <a:t>Threw them right into his van, </a:t>
            </a:r>
            <a:r>
              <a:rPr lang="en-US" sz="2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400" dirty="0">
                <a:solidFill>
                  <a:srgbClr val="FF0000"/>
                </a:solidFill>
                <a:latin typeface="Algerian" panose="04020705040A02060702" pitchFamily="82" charset="0"/>
              </a:rPr>
              <a:t>To cause sorrow was his plan.</a:t>
            </a:r>
          </a:p>
        </p:txBody>
      </p:sp>
      <p:pic>
        <p:nvPicPr>
          <p:cNvPr id="3" name="Wind-Mark_DiAngelo-19402856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965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9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3352242"/>
            <a:ext cx="6629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He made sure to chop each limb, </a:t>
            </a:r>
            <a: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But first he'd tear off all their skin. </a:t>
            </a:r>
            <a: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When they yelled, oh please, oh stop, </a:t>
            </a:r>
            <a: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He'd smile and say - "Welcome to my butcher shop!"</a:t>
            </a:r>
          </a:p>
        </p:txBody>
      </p:sp>
      <p:pic>
        <p:nvPicPr>
          <p:cNvPr id="5" name="Female_Scream_Horror-NeoPhyTe-1384999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35</Words>
  <Application>Microsoft Office PowerPoint</Application>
  <PresentationFormat>On-screen Show (4:3)</PresentationFormat>
  <Paragraphs>6</Paragraphs>
  <Slides>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Butcher Shop</vt:lpstr>
      <vt:lpstr>PowerPoint Presentation</vt:lpstr>
      <vt:lpstr>PowerPoint Presentation</vt:lpstr>
      <vt:lpstr>PowerPoint Presentation</vt:lpstr>
    </vt:vector>
  </TitlesOfParts>
  <Company>New York City Department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Butcher Shop</dc:title>
  <dc:creator>jason catillo</dc:creator>
  <cp:lastModifiedBy>Student</cp:lastModifiedBy>
  <cp:revision>6</cp:revision>
  <dcterms:created xsi:type="dcterms:W3CDTF">2015-03-19T13:39:43Z</dcterms:created>
  <dcterms:modified xsi:type="dcterms:W3CDTF">2015-03-23T12:38:09Z</dcterms:modified>
</cp:coreProperties>
</file>