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A2"/>
    <a:srgbClr val="CC99FF"/>
    <a:srgbClr val="FFFF99"/>
    <a:srgbClr val="CDDD6D"/>
    <a:srgbClr val="FFFFCC"/>
    <a:srgbClr val="500000"/>
    <a:srgbClr val="28EA5B"/>
    <a:srgbClr val="DF33BE"/>
    <a:srgbClr val="5FD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70C0-6E0E-4D59-A70C-E40514C1380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97530-7766-4F0E-B3B7-0BF761CE8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7530-7766-4F0E-B3B7-0BF761CE8A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3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3141-812F-49C0-B284-A797301E451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5FA6-F189-4DE5-8875-E378C42FC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2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6248400" cy="1828800"/>
          </a:xfrm>
          <a:noFill/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Fear No More By William Shakespeare </a:t>
            </a:r>
            <a:endParaRPr lang="en-US" sz="6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400800" cy="2362200"/>
          </a:xfrm>
          <a:noFill/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An Interpretation  Mariette Jaramillo  </a:t>
            </a:r>
            <a:r>
              <a:rPr lang="en-US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Times New Roman" pitchFamily="18" charset="0"/>
              </a:rPr>
              <a:t>6-407</a:t>
            </a:r>
            <a:r>
              <a:rPr lang="en-US" sz="6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cary-Titus_Calen-14493712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5971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8F8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0386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  <a:t>Fear no more the heat o' the sun; </a:t>
            </a:r>
            <a:b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</a:br>
            <a: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  <a:t>Nor the furious winter's rages, </a:t>
            </a:r>
            <a:b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</a:br>
            <a: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  <a:t>Thou thy worldly task hast done, </a:t>
            </a:r>
            <a:b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</a:br>
            <a: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  <a:t>Home art gone, and </a:t>
            </a:r>
            <a:r>
              <a:rPr lang="en-US" sz="16000" dirty="0" err="1" smtClean="0">
                <a:solidFill>
                  <a:schemeClr val="bg2"/>
                </a:solidFill>
                <a:latin typeface="Chiller" panose="04020404031007020602" pitchFamily="82" charset="0"/>
              </a:rPr>
              <a:t>ta'en</a:t>
            </a:r>
            <a: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  <a:t> thy wages; </a:t>
            </a:r>
            <a:b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</a:br>
            <a: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  <a:t>Golden lads and girls all must, </a:t>
            </a:r>
            <a:b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</a:br>
            <a:r>
              <a:rPr lang="en-US" sz="16000" dirty="0" smtClean="0">
                <a:solidFill>
                  <a:schemeClr val="bg2"/>
                </a:solidFill>
                <a:latin typeface="Chiller" panose="04020404031007020602" pitchFamily="82" charset="0"/>
              </a:rPr>
              <a:t>As chimney sweepers come to dust.      </a:t>
            </a:r>
          </a:p>
          <a:p>
            <a:endParaRPr lang="en-US" sz="7000" u="sng" dirty="0" smtClean="0">
              <a:solidFill>
                <a:srgbClr val="28E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pic>
        <p:nvPicPr>
          <p:cNvPr id="2" name="Toke_and_Exhale-Jaime_Os_Rivera-9302349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Fear no more the frown of the great,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Thou art past the tyrant's stroke: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Care no more to clothe and eat;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To thee the reed is as the oak: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The </a:t>
            </a:r>
            <a:r>
              <a:rPr lang="en-US" sz="4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sceptre</a:t>
            </a: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learning, physic, must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All follow this, and come to dust. </a:t>
            </a:r>
            <a:endParaRPr lang="en-US" sz="4000" dirty="0">
              <a:solidFill>
                <a:schemeClr val="bg2"/>
              </a:solidFill>
              <a:latin typeface="Chiller" panose="04020404031007020602" pitchFamily="82" charset="0"/>
            </a:endParaRPr>
          </a:p>
        </p:txBody>
      </p:sp>
      <p:sp>
        <p:nvSpPr>
          <p:cNvPr id="17410" name="AutoShape 2" descr="data:image/jpeg;base64,/9j/4AAQSkZJRgABAQAAAQABAAD/2wCEAAkGBxAPEA8PDRAPDw8PDQ8PDgwNDw8PDw0NFBIWFhQRFBQYHCggGBolHBQUITEhJikrLi4uFx8zODQsNygtLisBCgoKDg0OGhAQGiwkHCQsLCwsLCwsLCwsLCwsLCwsLCwsLCwsLCwsLCwsLCwsLCwsLCwsLCwsLCwsLCwsLCwsLP/AABEIAOEA4QMBEQACEQEDEQH/xAAcAAEAAQUBAQAAAAAAAAAAAAAAAQIDBAUGBwj/xAA7EAACAgEBBgMHAQUHBQAAAAAAAQIDBBEFBhIhMUFRYXEHEyJSgZGhMhRCcoLCIyQzYmOSwRVDorHh/8QAGwEBAAIDAQEAAAAAAAAAAAAAAAEDAgQFBgf/xAA2EQACAQMCBAQDBgYDAQAAAAAAAQIDBBEFIRIxQVEGEzJxImGBQpGhscHRFBVSU+HwIzNiFv/aAAwDAQACEQMRAD8A9xAAAAAAAAAAAAAAAAAAAAAAAAAAAAAAAAAAAAAAAAAAAAAAAAAAAAAAAAAAGoBDkvFAFqWVBdZR+6KZXFKPqkvvJwyn9sh8yKXqFqudSP3k8EuxKy4fMQtRtW9qi+8cEuxWr4vpJF8bmlLlJfeRwtFakuxammQSSAAAAAAAAAAAAAAAAAAAAACAAAAAAACmc0ur0HTIMG/akVyhrJ+XT7nIu9atbfZvL7IsjTbMOedZLvw/w8/yzztz4mrz2pxUV95aqCRa0b/U2/VtnGrajc1vXUf0/wBRaoR7FcazVUZS3bMmy4oF0aSMclXAXKmgyrhLVDsRklJrpyNmnWq03mMmjFpPmXYXyXfX1OlS1i4h6tzB00y/DKXfkdi31ijUeJrDKnBoyIyT6M6sZxksp5MCozAAAAAAAAAAAAAAABAAAAAAIb06gGuzdqxj8MPil+F6s5t9qlC1Ty8y7GcYORqrLZ2P43r/AJeyPFX2sV7nZvEeyNmFJRK4QOO2WJF+MAlkkrSLEkiCUZ8ZGCdTJVRgniM/OIwOIzjXIaKlIujWRGCrUuVRMElmzIJi2uaZs0birQeYPHyIaTMirJ15S5efY9BaarCrtU2ZTKGORkpnWTyVkkgAAAAAAAAAAAAgAAAAoutUFrJ6IhvAOfztpSs5QbUPFdX6Hl9U13gzSt3v/V+xfTp9WY9dZ46pUcm5PdvqbCRkwrKWzIvRiQgSTkgEcQGpGSRqMgakZATJzgE6maqMjBKZdGsyMFambVOuyGitSNyFbJi0VaF2zIK6rnHzR07PUZ0XwT3RXKGTNhNNao9NTqRqR4ovKKWsFRYQAAAAAAAAAACAAAW77lBOUuWgbwsg5jOzpXS/ydl83/w8frOruTdCi9ur/Y2KdPqyKqzykpGwZcIFLZJdSIBJAABAAAAAAAAAJAJTMk2CUy+nVaIaLsZnRpVzBorNtNSMSa7HF+XdG7ZXs7aWPs9jCUMmfCaa1R62nVjUipR5MowVFhAAAAAAAAABABTOaS1YYOW2rnu2TjH9Cej/AMz8DzWuam6adCm93z9uxdTh1ZaprPFykbSM6qBryZJeSMQROaSbk0klq5NpJLxbMoxcnhbsgxKNrY1jUa8jHnJ9IwuqlJ+iTL5WdeKzKEkvYZRmGtglgAEAAAkAAAFNtkYJynKMYxWspSajGK8W30MoQlN4issg5y3f7ZcZ8Dy4N66cUIWzgv5lHQ6kdDvZR4lD9zHjib/Bzar4KyiyFtcuk65KUX9jn1aFSjLhqJp/My58jJTEJ4GC5GR0KNYwaKzdzlGJVTbwvy7nR06+/h58En8D/AwnHJsE9T1yeVk1ySQAAAAAAACADQ7w7Q4V7uD5v8LxNHULtW1Fz69DKMeJmmx4dD51WqObcpPLfM3EjY01mnJmSMpIrJKbrYwjKc2oxhFylKXJRilq2/LQzhBzkorm9iMnz7vvvjdtG6fDKUMSLapoTaUo/PNL9Un159D6Rpul07Omtk59Wa8pNs52qXNNdezXXU6LisYMD2H2Wb1WXf3LLblOMeLHum/jnFfqhJvm2lzXkmeP17SlD/npLC6l8J9D0jQ8wqXcsyOFGSgkBwonhQHChwoDhMXT7DJGhVgHhHtQ3unmZE8WmTWJj2ODjFtK++L0lOXik9Ul5a+B9B0TTI21JVZL45LPsjXnPLOKhM7jRWdLuTvPZs/IjNSfuLJRjk1dpQ+dL5l11+hy9S0+F3SccfFh4fzM4yaZ9C1zTSkmmmk010afRnzaUXFuL6GyitMspywC5GR0qVUwaKpGy2msmKMjDt/df0PS6NeccfJm91+RTUjjczDvFQAAAAAAAMfNvVcHJ+AYOJna7Zub7vl/CeF1q88+u0n8MdkbVKOEZ+NA8/NlqM+ETXbMisgHHe1fNlVs22EH8WROFHLrwN8U/wDxi19Tu+HaPmXib+ymyqq8I8Orw/mf0R9Fwa2TLqqUei0MSTb7uZboy8a2OvwX166dXFy4ZL6ptGpeUfMoTi+zJT3PoRnzRtI2iNSp1ScDUx80YJTM1UQJLEyDW7yZjx8PKvhznVi3Tgums1BuP50NmzoqrcQg+rREnhHy+0+7bfdvq34n0/CWxqZJjEgkuxRi0D6K3FyXbs3CnJ6y/Z4xb8XDWH9J8y1emqd7UXTJtQ9KN8jm5MypM2KU8EF2LOnTmmsGDRGujTXZllOtKjUVSPNENZ2NnVPiSfie/o1VVgpx5NGo1hlZaQAAAAAwDmd6cvkq0/1PR+nc0dQufIt5T69DKEeJmoxonzqpJ9TcRtseBqTZkZSRUSADg/a/W3jY8v3Y5L4vDV1y0b+z+56jwtJK4mu8f1Ka3I8l99HXTn69j3RrF9QBJk7Pg3fjQj+qzJpivLWa5mtdTUKM5Ps/yJjuz6JZ8nbyzcBBIAAARnTeGQajfGty2fmpdf2W1/aOv/B1tLko3dNvujCfpPnPIo0k/v8Ac+ko1EUKsEkqBGMjJ9DbjYzq2dhQa0f7PCTT8Z6y/qPl+r1PMvKkvmbcPSjeHOMypMlMFaZvUZmDJkbUtyEZOBZ1i/VHpvD11xwlSfNbr2KKsepnHpCkAAAAFNktE35AHBbTv95dJ9o8vqeW8QV94010Niiupk4kDyNRl6NrUjVkzIuGIABot9tkPMwb6YrWxJW1Lu7Ic0vrzX1OppF1/D3UZPlyf1MKkcxPApQ05dOzT6o+mpp7o0zOxecfTkSDsfZvsb3+Wr2v7PF+PXTk7WmoL6c39EcHxBd+VbOC9UvyLKS3yevHzs2wAAAACVzIItrUouMlrGUXGSfeLWjRt05uElJc08kPsfPW9WypYmVZRNP4HrCT/fqbfBJfT86n0yyuY3NGNSP19zUksM1HCbRibPdvY0s3Kqx4p8MpJ2yX7lKfxyf05erRp393G1oSqN+3uTGPEz6GrgopRitIxSjFeEUtEj5XOTlJyfNm6tiTEkkAqRdSkQVm+nsYkVT4ZJ+fM2tLuPJu4vo9vvMZrKNuj6GaZJIAAAMPatvDXJ+TAOBplq3Lxk3+TwWr1fMupv5m1BbG6w4nCqFqNjBGuzIqIAAJQBw29vs7hlWSvxZqi6b4rITTdVkvm5c4v7ryPT6b4hlbxVOsuKK5dymdLLyaPZPsxyeL+8XU1w7+647JPn21SS5HUqeJ6GMUotv58jBUn1PS9j7LqxKo00LSEebb5ynJ9ZSfdnl7q6nc1HUqPd9Oxco4Mw5j2MwAAAQCUXU47ZIDLW0kQaPebdjH2jBRvTjOP+HfXorIeXg15M2bDVa1nNuG8eqfJkSinzOKXsnfFzzFwa9qHx6f79NT0H/1UeHPl7++xV5O52+7m7mPs+twx4tylzsuno7LGumr8PJcjzt/qVa8lxVNkuiLYwUeRtjnGYAABUmTEFRuwexgy3aYSm4yT7EpZRt8WfFGL8UfUrefHSjLukaL5l4uIAAANLvRbw1P0IbwshHHYnY+cXMuKcpfM3I8jfYiOXULEZ8SlkkkAAExAKgAE8MEm0jEhlFRbkgwwSCeFkBIsjT6gqLSAQ0nswUtFLptEgrJIkSCkAAAAlBAqRtQexiy3YzCo9yUbLZcta15OS/J9I0afHZU38sfcaVT1MzDqGAAABze+UtKn6GFT0P2ZK5nM4vVHzapyNtG+wzn1CxGdEoJJAABMQCoAAEoupvKIYMpRTIBKx0ADaQI1MHUfQkamPmMYJ1JVXuMElvMghoqnDbYkpkUklJIAAAJQBKL4MgtWMwe7Bn7Gfwy/jZ9D8PPNlH3f5s06vqNidwrAAAOY30/wvoYVPQ/Zkrmc3ivmj5tUWDbRvsNnPqFiM+JQSSAACYgFQAAI105vku78DOlnOCGcvtr2gYGM3GM3kWL9zGSmk/ObfD9mzv22iXNZZa4V8ytzSOF2n7X8ltrGxqa0m1xXSnbJ/RcKR2aXhyiv+ybfthGHmM01ntP2q3r76qPlGivT86m3/IbFc4N/UjzGVU+1HaketlE/KdEf6WjCWgWLW0WvqFUaN3s72w2ppZWJCa7zx7HCX0hLVflGhV8L0n/ANdRp/MyVU7XYPtA2dmNRjd7iyWiVOUlVJt9k9XGT9GcO70S7oZfDxRXVfqWKaZ1SZy4Np4ZkSXEFEjXmsMkgxJAAAJQALE8IFm1kRBsNi/pl/G/+D6L4eWLGPu/zNKr6jZHbKwAADnt769an6B8gchhy6eiPnVzDhnJPozbjyN/gyOVVW5ajZxNdkkkAAExAKgDR71b042za+PIk3ZLX3WPDR226eC7LzfI6NhptW8liCxHq+iMZSSPHtqbwbU25a6qIWOvXliY3Eq4rs7Z9/5ml4I9rQs7LTYccmk+75/T/BS25HUbI9ll00pZl8atVzqoXvJLycnyX2Zp1/EdNP8A4Y59+QVLudBj+y7ZkHrZC65+Nt0km/SHCjjV/EV438OF7L98lipozl7PtlJafsdfq526/fiNT+e339z8ET5cTDyfZhsqfSmyp+NV9q/Em0X0/EV7Hm0/dIeWjntp+x2HN4mXNeEMmEZr04oaafZnRo+Kf7tP6r9mVul2OH27uPtDDUpW0Oypa63Y/wDbQ08WlzivVI79rq1rcPFOeH2e3+DBxaL+6u/mZs9xipvIxlonjWttRj/py6wfl08iu+0i3usvlPuv93JjNo9x3e3gx8+r3mPLmtOOqXKyqXhJf8rkzxt5Y1bWXDNez7lsZJmzmcyqjMpKyQAAQSgSQzLIMe1mUSDa7GX9nr4yl/7Z9L0aHBZU0adV/EZ51CskAAGq3hq4qpejAPPsZ6cvBtHh9Vp8FzP3NqD2N9gTODVRajcVs03zMisgAAlAHO7772VbMo45aTvs1WPQ3pxtdZS8ILu/odXStMne1cfZXN/71MJywcBu1uTlbWteftedka7HxKt6xtuj2UV/26/Dv4adT0V9q1Cwh5Fqk2tvkv3ZWoOTyz1jZuzacauNWNXCquPSEIpL1fi/Nnj7i5q15cVSTb+ZcljkZkSKbysBhiqtkwiCkkAAAaE5YOP3q9nuHncVkIrGyXz9/VFKM5f6kOkvXk/M7dhrte3ajP4o9n09iuUEzze2jN2LlRm1wTWvDNaunIr7x17rxXVfY9jGdtqNDhW6fPumU7xZ7Du3t2vPx4X1cn+m2rXWVVveL8u6fdHhNTsZ2lTgly6exfCWUbQ5pmAQAACSmbJQMS6fUupxbeEQ2dBs6vhrivL8n1a3hwU4xXRI0HzZklxBIAALGbXxQkvIA8yy6/d3Tj4vVHmtdo7xqL2LqT2Njs+08pVibCN9jz10NCaMjIKyQAYu1doV4tNuRc+GumDnJ99F0S8W3yXqbFtbyuKkaUOcnghvB53ujsGza2Q9sbTjrXKX9yxJc4KEX8Mmu8V28Xq/A9LqN7CwpKztvV9plUVxPLPTjyTeS4lAFSMqbxIhlRe+RBSaxkAAAABoWRp9WQYW2dk05lUqciPFCS5P96Eu0ovs0b1tdVLafHB8ufzMWkzxmV+Tu7tJces8eaXFw6qOVja/qS6Kcdfo/JnsZKhq9p8PqX4P9ipfAz2vDyYXVwtqkpV2QjOE10lGS1TPAVqcqU3CSw0Xppl0rAADBJZtkZxQMaC45xj4yX27nY0i3826gu25VUeInU1x0SXkfRzTKiQSAACGtQDgN7sTgsViXfn6Glf0POoOK59DKDwzX4dvQ8HVgbSZ0OHbqc6pHcsRsYs1mSSEsg4LfWMtpZ+LsiDfuIJZe0JR15Vp/BXr4vn/ALk+x6TTOGztZ3kvU/hj79yqXxPB3dNUYRjCCUYxioxilooxS0SX0POznKcnKT3ZbgqMQSgCoLZgqNoxKWa81hkoGJI0M1TbIySWKCQBmQQ2VznjkSc9vvu3DaOLOnkropzxrHp8FyXJa/K+j9fI3dJ1B2ldSfpe0l8v8GM45RyHsb23Lhv2ZfrGzHlKyqMusYcWltf8snr/ADHa8R2iajcw5PZ/ozCm8bHpp5IuAIKZSJRJh3TLoogydiU8Vjl2jyXr3Pa+HLXghKs1z2Xsa1aWXg6E9OUAAkAAAA0u8uCra3y5pAHntTcJOL6xf4PG6raOjVeOT3NiEso3ez7+h5+rAuTN5RZqaUomZaz9rY2M4LJvqpdnF7tWzjDj4dNeHXr1X3Lre1rVs+XFvHPHQxbSOa9nFTujmbTmtZ5+XY4NrRxxKm4VR/D/AAdXWpqn5VquUIrPu+ZjDudkcAsABKAKgCTZWyIDQcU+ZA0CSQBIBDaQKXIqlPPIkjUqwSGTkHkm/FP/AErbOJtKv4aciad/VRUklC7X1g+L1TPaaVP+O0+pbS9UVt+n47FEtpZPWk/Dmuz8UeMkmm0XcyGyESY90yyKIMG2evTq+SXizetreVWoqcebMXLB0+ysb3daXfq/Nn0u3oxo04wj0RpN5ZmFxAAJAAAAKbIKSafcA883o2a6p+8iuXf0NK+tVcUmuvQyjLDNfiX6aHh61Jxbi+aNrJv8LI6HNqQM0V7U2LiZsVHLoruUVJQc18UNevDJc49F08Bb3le1eaUmu/zDSZq92N38nZ186arve7MlXKdVdz1uxruJfBF6c4vVv6ePXev76heUVUlHFZduTREY4Z1RxWZgAlAFaRsRioogkyIIGV1JDZg5pAjUrdRvkAYElLAIAAIOC9s8qP8Ap6jdJRtd8JYy01cpr9fouBy1foek8Mqqrlyj6cYf6FdQp3Jr2xesW7Mujj4lNUYxxfdr32XFQ4VO1vnHs+v0M9Ulp1JzhTjxTe7fRewgpM7i2zQ82kWmDfaXxiQZOxMX3k+N/pj0834ntNBsOCPnz5vl7GrVlnY6hI9KUgAAEgAAAAA1+18FXQaa56AHm2biyoscX015PwOBq1hxLzofUupz6GVh5Oh5SrDJdnBvcTJ1NCcMGaNjXPU12sElzUwJBIJAJ4ixVMLBA4iHUbA4jDLJGoA1AGoBABAABBo9rbr42VlY+ZepTnjRahW5a1S56puPinz8+WvQ6VrqdahQlRp/a69SHFN5NrZZoaKRkYN95dCBBYx6pWzUI/V+CO9pOmu4qcUvQuf7FNSfCjscPHVcVFLoj3SSisI1S+SAAACQAAAAAADQbxbGjdFtLmOewOAtrlTLhn26M8xqem8DdSmvh6l8Z5M/EytDztSnktybrFyzQnTM0bGu7U13HBkXlIwBIAAAAAAAAAIAAbBJRKZKQLFt2hYokGDfkF8IEGLDiskow5t/jzZ19P06d1P/AM9WVTnwnWbJ2cqYr5nzb8z3VGjCjBQgtkazed2bIuIAAAABIAAAAAABDWoBz+3thRtTcVzIaT5/cSmcJk406JaST0XfwOBf6TnM6S+hZGp0Zfx8vTueZqUmnhl6ZtcbO8zTnSMsmypy0zWlSMjKhcipxJLqmY4BOpAJ1AAA1AIchgFErDJIFqd5koAxbcotjTIMK3IL4wILVFc7pcMFrz5y7I7unaRO4fFPaP5lM6iR1uyNlRpWr5yfVs9jSpQpRUILCNdvPM2haQAAAAAASAAAAAAAAAwDV7U2RC5PlzAOG2psGyltwWq8DQutOpXC32fdGSm0a6F7i9Jap+DPMXWnVaL3WV3ReppmbTl6HMnSRZkzqc4olRJyZlecUuiTkyIZiK3SGS4stGPlskftSHlgh5QVMFuWWjJUiMlieYWKkQ2YtmWWxpjJjTv15dX2S5s27e0qVpYprJEpJGw2dsey5pzXDHw7v1PU2Wi06T4qu7/A15VW+R1uBs+FK0ikdxJJYSKjMJAAAAAAAAJAAAAAAAAAAABbupjNaSWoBz+1N2YWauK5hpNYYOWzN37qm+HVrwepza+l0Ku+MMyU2jXvjh+qLRxq+i1Y+jdFqqLqVwy/P7vQ5lSzqQ5xZmpJl+GUzVdJGeS6stmPlIZKv2xkeUMkPKY8sjJRLK819y2FtOfpi39BxEQlKXKMZS+nI6VHRrifNYRg6qNjh7Eut/V8K8uv3Oxb6HRp71HxfLoVOq2dJs7d+uvRtavzOzCnGmsRSSMMm5hBR5JaGZBUAAAAAAAAAASAAAAAAAAAAAAAACidafVagGFkbIqn1igDVZG6lctdEg9+YNfZuh8r+xVKhTn6op/QnLLD3Tn2k/uyh6fbP7CJ42VR3Tn80vuyP5dbf0IcbMirdH5m36tlsLShH0wX3EOTNhjbr1R6pMuUUun6EZZtaNm1w6RRkDLjFLogCQAAAAAAAAAAAACQAAAAAAAAAAAAAAAAAAAAAAAQAAAAAAAAAAAAAAAAAAASAAAAAAAAAAAAAAAAAAAAAAGAACAAASAQASAQAAAgAAAAAACQD//Z"/>
          <p:cNvSpPr>
            <a:spLocks noChangeAspect="1" noChangeArrowheads="1"/>
          </p:cNvSpPr>
          <p:nvPr/>
        </p:nvSpPr>
        <p:spPr bwMode="auto">
          <a:xfrm>
            <a:off x="155575" y="-2484438"/>
            <a:ext cx="5181600" cy="518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xAPEA8PDRAPDw8PDQ8PDgwNDw8PDw0NFBIWFhQRFBQYHCggGBolHBQUITEhJikrLi4uFx8zODQsNygtLisBCgoKDg0OGhAQGiwkHCQsLCwsLCwsLCwsLCwsLCwsLCwsLCwsLCwsLCwsLCwsLCwsLCwsLCwsLCwsLCwsLCwsLP/AABEIAOEA4QMBEQACEQEDEQH/xAAcAAEAAQUBAQAAAAAAAAAAAAAAAQIDBAUGBwj/xAA7EAACAgEBBgMHAQUHBQAAAAAAAQIDBBEFBhIhMUFRYXEHEyJSgZGhMhRCcoLCIyQzYmOSwRVDorHh/8QAGwEBAAIDAQEAAAAAAAAAAAAAAAEDAgQFBgf/xAA2EQACAQMCBAQDBgYDAQAAAAAAAQIDBBEFIRIxQVEGEzJxImGBQpGhscHRFBVSU+HwIzNiFv/aAAwDAQACEQMRAD8A9xAAAAAAAAAAAAAAAAAAAAAAAAAAAAAAAAAAAAAAAAAAAAAAAAAAAAAAAAAAGoBDkvFAFqWVBdZR+6KZXFKPqkvvJwyn9sh8yKXqFqudSP3k8EuxKy4fMQtRtW9qi+8cEuxWr4vpJF8bmlLlJfeRwtFakuxammQSSAAAAAAAAAAAAAAAAAAAAACAAAAAAACmc0ur0HTIMG/akVyhrJ+XT7nIu9atbfZvL7IsjTbMOedZLvw/w8/yzztz4mrz2pxUV95aqCRa0b/U2/VtnGrajc1vXUf0/wBRaoR7FcazVUZS3bMmy4oF0aSMclXAXKmgyrhLVDsRklJrpyNmnWq03mMmjFpPmXYXyXfX1OlS1i4h6tzB00y/DKXfkdi31ijUeJrDKnBoyIyT6M6sZxksp5MCozAAAAAAAAAAAAAAABAAAAAAIb06gGuzdqxj8MPil+F6s5t9qlC1Ty8y7GcYORqrLZ2P43r/AJeyPFX2sV7nZvEeyNmFJRK4QOO2WJF+MAlkkrSLEkiCUZ8ZGCdTJVRgniM/OIwOIzjXIaKlIujWRGCrUuVRMElmzIJi2uaZs0birQeYPHyIaTMirJ15S5efY9BaarCrtU2ZTKGORkpnWTyVkkgAAAAAAAAAAAAgAAAAoutUFrJ6IhvAOfztpSs5QbUPFdX6Hl9U13gzSt3v/V+xfTp9WY9dZ46pUcm5PdvqbCRkwrKWzIvRiQgSTkgEcQGpGSRqMgakZATJzgE6maqMjBKZdGsyMFambVOuyGitSNyFbJi0VaF2zIK6rnHzR07PUZ0XwT3RXKGTNhNNao9NTqRqR4ovKKWsFRYQAAAAAAAAAACAAAW77lBOUuWgbwsg5jOzpXS/ydl83/w8frOruTdCi9ur/Y2KdPqyKqzykpGwZcIFLZJdSIBJAABAAAAAAAAAJAJTMk2CUy+nVaIaLsZnRpVzBorNtNSMSa7HF+XdG7ZXs7aWPs9jCUMmfCaa1R62nVjUipR5MowVFhAAAAAAAAABABTOaS1YYOW2rnu2TjH9Cej/AMz8DzWuam6adCm93z9uxdTh1ZaprPFykbSM6qBryZJeSMQROaSbk0klq5NpJLxbMoxcnhbsgxKNrY1jUa8jHnJ9IwuqlJ+iTL5WdeKzKEkvYZRmGtglgAEAAAkAAAFNtkYJynKMYxWspSajGK8W30MoQlN4issg5y3f7ZcZ8Dy4N66cUIWzgv5lHQ6kdDvZR4lD9zHjib/Bzar4KyiyFtcuk65KUX9jn1aFSjLhqJp/My58jJTEJ4GC5GR0KNYwaKzdzlGJVTbwvy7nR06+/h58En8D/AwnHJsE9T1yeVk1ySQAAAAAAACADQ7w7Q4V7uD5v8LxNHULtW1Fz69DKMeJmmx4dD51WqObcpPLfM3EjY01mnJmSMpIrJKbrYwjKc2oxhFylKXJRilq2/LQzhBzkorm9iMnz7vvvjdtG6fDKUMSLapoTaUo/PNL9Un159D6Rpul07Omtk59Wa8pNs52qXNNdezXXU6LisYMD2H2Wb1WXf3LLblOMeLHum/jnFfqhJvm2lzXkmeP17SlD/npLC6l8J9D0jQ8wqXcsyOFGSgkBwonhQHChwoDhMXT7DJGhVgHhHtQ3unmZE8WmTWJj2ODjFtK++L0lOXik9Ul5a+B9B0TTI21JVZL45LPsjXnPLOKhM7jRWdLuTvPZs/IjNSfuLJRjk1dpQ+dL5l11+hy9S0+F3SccfFh4fzM4yaZ9C1zTSkmmmk010afRnzaUXFuL6GyitMspywC5GR0qVUwaKpGy2msmKMjDt/df0PS6NeccfJm91+RTUjjczDvFQAAAAAAAMfNvVcHJ+AYOJna7Zub7vl/CeF1q88+u0n8MdkbVKOEZ+NA8/NlqM+ETXbMisgHHe1fNlVs22EH8WROFHLrwN8U/wDxi19Tu+HaPmXib+ymyqq8I8Orw/mf0R9Fwa2TLqqUei0MSTb7uZboy8a2OvwX166dXFy4ZL6ptGpeUfMoTi+zJT3PoRnzRtI2iNSp1ScDUx80YJTM1UQJLEyDW7yZjx8PKvhznVi3Tgums1BuP50NmzoqrcQg+rREnhHy+0+7bfdvq34n0/CWxqZJjEgkuxRi0D6K3FyXbs3CnJ6y/Z4xb8XDWH9J8y1emqd7UXTJtQ9KN8jm5MypM2KU8EF2LOnTmmsGDRGujTXZllOtKjUVSPNENZ2NnVPiSfie/o1VVgpx5NGo1hlZaQAAAAAwDmd6cvkq0/1PR+nc0dQufIt5T69DKEeJmoxonzqpJ9TcRtseBqTZkZSRUSADg/a/W3jY8v3Y5L4vDV1y0b+z+56jwtJK4mu8f1Ka3I8l99HXTn69j3RrF9QBJk7Pg3fjQj+qzJpivLWa5mtdTUKM5Ps/yJjuz6JZ8nbyzcBBIAAARnTeGQajfGty2fmpdf2W1/aOv/B1tLko3dNvujCfpPnPIo0k/v8Ac+ko1EUKsEkqBGMjJ9DbjYzq2dhQa0f7PCTT8Z6y/qPl+r1PMvKkvmbcPSjeHOMypMlMFaZvUZmDJkbUtyEZOBZ1i/VHpvD11xwlSfNbr2KKsepnHpCkAAAAFNktE35AHBbTv95dJ9o8vqeW8QV94010Niiupk4kDyNRl6NrUjVkzIuGIABot9tkPMwb6YrWxJW1Lu7Ic0vrzX1OppF1/D3UZPlyf1MKkcxPApQ05dOzT6o+mpp7o0zOxecfTkSDsfZvsb3+Wr2v7PF+PXTk7WmoL6c39EcHxBd+VbOC9UvyLKS3yevHzs2wAAAACVzIItrUouMlrGUXGSfeLWjRt05uElJc08kPsfPW9WypYmVZRNP4HrCT/fqbfBJfT86n0yyuY3NGNSP19zUksM1HCbRibPdvY0s3Kqx4p8MpJ2yX7lKfxyf05erRp393G1oSqN+3uTGPEz6GrgopRitIxSjFeEUtEj5XOTlJyfNm6tiTEkkAqRdSkQVm+nsYkVT4ZJ+fM2tLuPJu4vo9vvMZrKNuj6GaZJIAAAMPatvDXJ+TAOBplq3Lxk3+TwWr1fMupv5m1BbG6w4nCqFqNjBGuzIqIAAJQBw29vs7hlWSvxZqi6b4rITTdVkvm5c4v7ryPT6b4hlbxVOsuKK5dymdLLyaPZPsxyeL+8XU1w7+647JPn21SS5HUqeJ6GMUotv58jBUn1PS9j7LqxKo00LSEebb5ynJ9ZSfdnl7q6nc1HUqPd9Oxco4Mw5j2MwAAAQCUXU47ZIDLW0kQaPebdjH2jBRvTjOP+HfXorIeXg15M2bDVa1nNuG8eqfJkSinzOKXsnfFzzFwa9qHx6f79NT0H/1UeHPl7++xV5O52+7m7mPs+twx4tylzsuno7LGumr8PJcjzt/qVa8lxVNkuiLYwUeRtjnGYAABUmTEFRuwexgy3aYSm4yT7EpZRt8WfFGL8UfUrefHSjLukaL5l4uIAAANLvRbw1P0IbwshHHYnY+cXMuKcpfM3I8jfYiOXULEZ8SlkkkAAExAKgAE8MEm0jEhlFRbkgwwSCeFkBIsjT6gqLSAQ0nswUtFLptEgrJIkSCkAAAAlBAqRtQexiy3YzCo9yUbLZcta15OS/J9I0afHZU38sfcaVT1MzDqGAAABze+UtKn6GFT0P2ZK5nM4vVHzapyNtG+wzn1CxGdEoJJAABMQCoAAEoupvKIYMpRTIBKx0ADaQI1MHUfQkamPmMYJ1JVXuMElvMghoqnDbYkpkUklJIAAAJQBKL4MgtWMwe7Bn7Gfwy/jZ9D8PPNlH3f5s06vqNidwrAAAOY30/wvoYVPQ/Zkrmc3ivmj5tUWDbRvsNnPqFiM+JQSSAACYgFQAAI105vku78DOlnOCGcvtr2gYGM3GM3kWL9zGSmk/ObfD9mzv22iXNZZa4V8ytzSOF2n7X8ltrGxqa0m1xXSnbJ/RcKR2aXhyiv+ybfthGHmM01ntP2q3r76qPlGivT86m3/IbFc4N/UjzGVU+1HaketlE/KdEf6WjCWgWLW0WvqFUaN3s72w2ppZWJCa7zx7HCX0hLVflGhV8L0n/ANdRp/MyVU7XYPtA2dmNRjd7iyWiVOUlVJt9k9XGT9GcO70S7oZfDxRXVfqWKaZ1SZy4Np4ZkSXEFEjXmsMkgxJAAAJQALE8IFm1kRBsNi/pl/G/+D6L4eWLGPu/zNKr6jZHbKwAADnt769an6B8gchhy6eiPnVzDhnJPozbjyN/gyOVVW5ajZxNdkkkAAExAKgDR71b042za+PIk3ZLX3WPDR226eC7LzfI6NhptW8liCxHq+iMZSSPHtqbwbU25a6qIWOvXliY3Eq4rs7Z9/5ml4I9rQs7LTYccmk+75/T/BS25HUbI9ll00pZl8atVzqoXvJLycnyX2Zp1/EdNP8A4Y59+QVLudBj+y7ZkHrZC65+Nt0km/SHCjjV/EV438OF7L98lipozl7PtlJafsdfq526/fiNT+e339z8ET5cTDyfZhsqfSmyp+NV9q/Em0X0/EV7Hm0/dIeWjntp+x2HN4mXNeEMmEZr04oaafZnRo+Kf7tP6r9mVul2OH27uPtDDUpW0Oypa63Y/wDbQ08WlzivVI79rq1rcPFOeH2e3+DBxaL+6u/mZs9xipvIxlonjWttRj/py6wfl08iu+0i3usvlPuv93JjNo9x3e3gx8+r3mPLmtOOqXKyqXhJf8rkzxt5Y1bWXDNez7lsZJmzmcyqjMpKyQAAQSgSQzLIMe1mUSDa7GX9nr4yl/7Z9L0aHBZU0adV/EZ51CskAAGq3hq4qpejAPPsZ6cvBtHh9Vp8FzP3NqD2N9gTODVRajcVs03zMisgAAlAHO7772VbMo45aTvs1WPQ3pxtdZS8ILu/odXStMne1cfZXN/71MJywcBu1uTlbWteftedka7HxKt6xtuj2UV/26/Dv4adT0V9q1Cwh5Fqk2tvkv3ZWoOTyz1jZuzacauNWNXCquPSEIpL1fi/Nnj7i5q15cVSTb+ZcljkZkSKbysBhiqtkwiCkkAAAaE5YOP3q9nuHncVkIrGyXz9/VFKM5f6kOkvXk/M7dhrte3ajP4o9n09iuUEzze2jN2LlRm1wTWvDNaunIr7x17rxXVfY9jGdtqNDhW6fPumU7xZ7Du3t2vPx4X1cn+m2rXWVVveL8u6fdHhNTsZ2lTgly6exfCWUbQ5pmAQAACSmbJQMS6fUupxbeEQ2dBs6vhrivL8n1a3hwU4xXRI0HzZklxBIAALGbXxQkvIA8yy6/d3Tj4vVHmtdo7xqL2LqT2Njs+08pVibCN9jz10NCaMjIKyQAYu1doV4tNuRc+GumDnJ99F0S8W3yXqbFtbyuKkaUOcnghvB53ujsGza2Q9sbTjrXKX9yxJc4KEX8Mmu8V28Xq/A9LqN7CwpKztvV9plUVxPLPTjyTeS4lAFSMqbxIhlRe+RBSaxkAAAABoWRp9WQYW2dk05lUqciPFCS5P96Eu0ovs0b1tdVLafHB8ufzMWkzxmV+Tu7tJces8eaXFw6qOVja/qS6Kcdfo/JnsZKhq9p8PqX4P9ipfAz2vDyYXVwtqkpV2QjOE10lGS1TPAVqcqU3CSw0Xppl0rAADBJZtkZxQMaC45xj4yX27nY0i3826gu25VUeInU1x0SXkfRzTKiQSAACGtQDgN7sTgsViXfn6Glf0POoOK59DKDwzX4dvQ8HVgbSZ0OHbqc6pHcsRsYs1mSSEsg4LfWMtpZ+LsiDfuIJZe0JR15Vp/BXr4vn/ALk+x6TTOGztZ3kvU/hj79yqXxPB3dNUYRjCCUYxioxilooxS0SX0POznKcnKT3ZbgqMQSgCoLZgqNoxKWa81hkoGJI0M1TbIySWKCQBmQQ2VznjkSc9vvu3DaOLOnkropzxrHp8FyXJa/K+j9fI3dJ1B2ldSfpe0l8v8GM45RyHsb23Lhv2ZfrGzHlKyqMusYcWltf8snr/ADHa8R2iajcw5PZ/ozCm8bHpp5IuAIKZSJRJh3TLoogydiU8Vjl2jyXr3Pa+HLXghKs1z2Xsa1aWXg6E9OUAAkAAAA0u8uCra3y5pAHntTcJOL6xf4PG6raOjVeOT3NiEso3ez7+h5+rAuTN5RZqaUomZaz9rY2M4LJvqpdnF7tWzjDj4dNeHXr1X3Lre1rVs+XFvHPHQxbSOa9nFTujmbTmtZ5+XY4NrRxxKm4VR/D/AAdXWpqn5VquUIrPu+ZjDudkcAsABKAKgCTZWyIDQcU+ZA0CSQBIBDaQKXIqlPPIkjUqwSGTkHkm/FP/AErbOJtKv4aciad/VRUklC7X1g+L1TPaaVP+O0+pbS9UVt+n47FEtpZPWk/Dmuz8UeMkmm0XcyGyESY90yyKIMG2evTq+SXizetreVWoqcebMXLB0+ysb3daXfq/Nn0u3oxo04wj0RpN5ZmFxAAJAAAAKbIKSafcA883o2a6p+8iuXf0NK+tVcUmuvQyjLDNfiX6aHh61Jxbi+aNrJv8LI6HNqQM0V7U2LiZsVHLoruUVJQc18UNevDJc49F08Bb3le1eaUmu/zDSZq92N38nZ186arve7MlXKdVdz1uxruJfBF6c4vVv6ePXev76heUVUlHFZduTREY4Z1RxWZgAlAFaRsRioogkyIIGV1JDZg5pAjUrdRvkAYElLAIAAIOC9s8qP8Ap6jdJRtd8JYy01cpr9fouBy1foek8Mqqrlyj6cYf6FdQp3Jr2xesW7Mujj4lNUYxxfdr32XFQ4VO1vnHs+v0M9Ulp1JzhTjxTe7fRewgpM7i2zQ82kWmDfaXxiQZOxMX3k+N/pj0834ntNBsOCPnz5vl7GrVlnY6hI9KUgAAEgAAAAA1+18FXQaa56AHm2biyoscX015PwOBq1hxLzofUupz6GVh5Oh5SrDJdnBvcTJ1NCcMGaNjXPU12sElzUwJBIJAJ4ixVMLBA4iHUbA4jDLJGoA1AGoBABAABBo9rbr42VlY+ZepTnjRahW5a1S56puPinz8+WvQ6VrqdahQlRp/a69SHFN5NrZZoaKRkYN95dCBBYx6pWzUI/V+CO9pOmu4qcUvQuf7FNSfCjscPHVcVFLoj3SSisI1S+SAAACQAAAAAADQbxbGjdFtLmOewOAtrlTLhn26M8xqem8DdSmvh6l8Z5M/EytDztSnktybrFyzQnTM0bGu7U13HBkXlIwBIAAAAAAAAAIAAbBJRKZKQLFt2hYokGDfkF8IEGLDiskow5t/jzZ19P06d1P/AM9WVTnwnWbJ2cqYr5nzb8z3VGjCjBQgtkazed2bIuIAAAABIAAAAAABDWoBz+3thRtTcVzIaT5/cSmcJk406JaST0XfwOBf6TnM6S+hZGp0Zfx8vTueZqUmnhl6ZtcbO8zTnSMsmypy0zWlSMjKhcipxJLqmY4BOpAJ1AAA1AIchgFErDJIFqd5koAxbcotjTIMK3IL4wILVFc7pcMFrz5y7I7unaRO4fFPaP5lM6iR1uyNlRpWr5yfVs9jSpQpRUILCNdvPM2haQAAAAAASAAAAAAAAAwDV7U2RC5PlzAOG2psGyltwWq8DQutOpXC32fdGSm0a6F7i9Jap+DPMXWnVaL3WV3ReppmbTl6HMnSRZkzqc4olRJyZlecUuiTkyIZiK3SGS4stGPlskftSHlgh5QVMFuWWjJUiMlieYWKkQ2YtmWWxpjJjTv15dX2S5s27e0qVpYprJEpJGw2dsey5pzXDHw7v1PU2Wi06T4qu7/A15VW+R1uBs+FK0ikdxJJYSKjMJAAAAAAAAJAAAAAAAAAAABbupjNaSWoBz+1N2YWauK5hpNYYOWzN37qm+HVrwepza+l0Ku+MMyU2jXvjh+qLRxq+i1Y+jdFqqLqVwy/P7vQ5lSzqQ5xZmpJl+GUzVdJGeS6stmPlIZKv2xkeUMkPKY8sjJRLK819y2FtOfpi39BxEQlKXKMZS+nI6VHRrifNYRg6qNjh7Eut/V8K8uv3Oxb6HRp71HxfLoVOq2dJs7d+uvRtavzOzCnGmsRSSMMm5hBR5JaGZBUAAAAAAAAAASAAAAAAAAAAAAAACidafVagGFkbIqn1igDVZG6lctdEg9+YNfZuh8r+xVKhTn6op/QnLLD3Tn2k/uyh6fbP7CJ42VR3Tn80vuyP5dbf0IcbMirdH5m36tlsLShH0wX3EOTNhjbr1R6pMuUUun6EZZtaNm1w6RRkDLjFLogCQAAAAAAAAAAAACQAAAAAAAAAAAAAAAAAAAAAAAQAAAAAAAAAAAAAAAAAAASAAAAAAAAAAAAAAAAAAAAAAGAACAAASAQASAQAAAgAAAAAACQD//Z"/>
          <p:cNvSpPr>
            <a:spLocks noChangeAspect="1" noChangeArrowheads="1"/>
          </p:cNvSpPr>
          <p:nvPr/>
        </p:nvSpPr>
        <p:spPr bwMode="auto">
          <a:xfrm>
            <a:off x="155575" y="-2484438"/>
            <a:ext cx="5181600" cy="518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Dying Soul-SoundBible.com-1682971511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smicconvergence.org/wp-content/uploads/2012/05/Stock-Lightning-stock-17004503-1280-80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13855"/>
            <a:ext cx="92964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Fear no more the lightning-flash,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Nor the all-dread thunder-stone;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Fear not slander, censure rash;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Thou hast finished joy and moan;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All lovers young, all lovers must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Consign to thee, and come to dust. </a:t>
            </a:r>
            <a:r>
              <a:rPr lang="en-US" sz="4000" dirty="0" smtClean="0">
                <a:solidFill>
                  <a:srgbClr val="500000"/>
                </a:solidFill>
              </a:rPr>
              <a:t/>
            </a:r>
            <a:br>
              <a:rPr lang="en-US" sz="4000" dirty="0" smtClean="0">
                <a:solidFill>
                  <a:srgbClr val="500000"/>
                </a:solidFill>
              </a:rPr>
            </a:br>
            <a:endParaRPr lang="en-US" sz="4000" dirty="0">
              <a:solidFill>
                <a:srgbClr val="500000"/>
              </a:solidFill>
            </a:endParaRPr>
          </a:p>
        </p:txBody>
      </p:sp>
      <p:pic>
        <p:nvPicPr>
          <p:cNvPr id="2" name="thunder_strike_1-Mike_Koenig-7397817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No </a:t>
            </a:r>
            <a:r>
              <a:rPr lang="en-US" sz="4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exorciser</a:t>
            </a: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harm thee!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Nor no witchcraft charm thee!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Ghost </a:t>
            </a:r>
            <a:r>
              <a:rPr lang="en-US" sz="4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unlaid</a:t>
            </a: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forbear thee!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Nothing ill come near thee!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Quiet consummation have; </a:t>
            </a:r>
            <a:b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And renowned be thy grave! 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4" name="Scratching-Lisa_Redfern-8392412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42</Words>
  <Application>Microsoft Office PowerPoint</Application>
  <PresentationFormat>On-screen Show (4:3)</PresentationFormat>
  <Paragraphs>9</Paragraphs>
  <Slides>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Fear No More By William Shakespeare </vt:lpstr>
      <vt:lpstr>PowerPoint Presentation</vt:lpstr>
      <vt:lpstr>PowerPoint Presentation</vt:lpstr>
      <vt:lpstr>PowerPoint Presentation</vt:lpstr>
      <vt:lpstr>PowerPoint Presentation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 No More By William Shakespeare</dc:title>
  <dc:creator>Student</dc:creator>
  <cp:lastModifiedBy>Admin</cp:lastModifiedBy>
  <cp:revision>18</cp:revision>
  <dcterms:created xsi:type="dcterms:W3CDTF">2015-03-09T12:33:56Z</dcterms:created>
  <dcterms:modified xsi:type="dcterms:W3CDTF">2016-02-22T13:54:26Z</dcterms:modified>
</cp:coreProperties>
</file>