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1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C324-B85F-404A-B946-08ED0B9321D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3737-04E3-40CE-8EF5-ADC36F52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ro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mall_Crowd-Mike_Koenig-21013965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713" y="533400"/>
            <a:ext cx="88805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this your classroom?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13" y="1733729"/>
            <a:ext cx="83750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take another</a:t>
            </a:r>
          </a:p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second of it?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5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" y="0"/>
            <a:ext cx="914400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causes the screw to spin the antenna.</a:t>
            </a:r>
            <a:endParaRPr lang="en-US" sz="6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2838" y="5411450"/>
            <a:ext cx="93231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sends out a wave which eliminates the sound of yelling students.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0989189">
            <a:off x="6047639" y="2503289"/>
            <a:ext cx="2021251" cy="10678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8378" y="61397"/>
            <a:ext cx="48868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is a screw.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989189">
            <a:off x="6047639" y="2503289"/>
            <a:ext cx="2021251" cy="10678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ro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mall_Crowd-Mike_Koenig-21013965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533400"/>
            <a:ext cx="91440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 next time you find yourself in this situation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1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emote clipart ante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emote clipart ante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remote clipart anten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5383" y="61397"/>
            <a:ext cx="73128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 out and get…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45" y="5462319"/>
            <a:ext cx="89727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MUTEMYSTUDENTS!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AutoShape 10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ll now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Ft Delivery fail retro vhs commerci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ro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544286"/>
            <a:ext cx="598317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Then it’s time</a:t>
            </a:r>
          </a:p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to do this!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6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ro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13" y="544286"/>
            <a:ext cx="91041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Want to know how?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4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remote clipart ante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remote clipart ante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remote clipart anten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7842" y="61397"/>
            <a:ext cx="80479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Well now you can!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45" y="4800600"/>
            <a:ext cx="897277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With the brand new</a:t>
            </a:r>
          </a:p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MUTEMYSTUDENTS!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AutoShape 10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480" y="61397"/>
            <a:ext cx="81186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does it work?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172" y="61397"/>
            <a:ext cx="86452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First, you turn the knob.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3545" y="5562600"/>
            <a:ext cx="86789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This turns the machine on.</a:t>
            </a:r>
            <a:endParaRPr lang="en-US" sz="6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9661933">
            <a:off x="227843" y="4243066"/>
            <a:ext cx="2021251" cy="10678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651" y="61397"/>
            <a:ext cx="89042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 knob is a wheel &amp; axle.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9661933">
            <a:off x="227843" y="4243066"/>
            <a:ext cx="2021251" cy="10678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50679" y="61397"/>
            <a:ext cx="96849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Next, you flip the switches.</a:t>
            </a:r>
            <a:endParaRPr lang="en-US" sz="6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" y="502920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switches get set up based on the number of students.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0989189">
            <a:off x="5488872" y="4050453"/>
            <a:ext cx="2021251" cy="10678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267">
            <a:off x="2744722" y="410364"/>
            <a:ext cx="3708004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527" y="61397"/>
            <a:ext cx="7996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3 switches are levers.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106632" cy="1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Image result for switc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445">
            <a:off x="4473567" y="3740431"/>
            <a:ext cx="749251" cy="11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crew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290">
            <a:off x="5023601" y="2398326"/>
            <a:ext cx="1237590" cy="1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989189">
            <a:off x="5488872" y="4050453"/>
            <a:ext cx="2021251" cy="10678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133</Words>
  <Application>Microsoft Office PowerPoint</Application>
  <PresentationFormat>On-screen Show (4:3)</PresentationFormat>
  <Paragraphs>22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2016-12-12T18:17:14Z</dcterms:created>
  <dcterms:modified xsi:type="dcterms:W3CDTF">2016-12-12T19:43:08Z</dcterms:modified>
</cp:coreProperties>
</file>