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6" r:id="rId9"/>
    <p:sldId id="261" r:id="rId10"/>
    <p:sldId id="267" r:id="rId11"/>
    <p:sldId id="277" r:id="rId12"/>
    <p:sldId id="262" r:id="rId13"/>
    <p:sldId id="263" r:id="rId14"/>
    <p:sldId id="275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2723"/>
    <a:srgbClr val="3D4D3D"/>
    <a:srgbClr val="B9C3C1"/>
    <a:srgbClr val="8C9C99"/>
    <a:srgbClr val="59795C"/>
    <a:srgbClr val="282517"/>
    <a:srgbClr val="BFC4D7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5E23-F101-4745-A2F9-1B36290468D4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7CFE-F409-4A59-9E70-49702CE67FCD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9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9B7DD-B763-4984-A461-E9CC5F14CAC6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5836-CC3B-4AB8-AD97-452DD17BC2B7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4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6DA9C-95C9-4BC3-A1A7-635775043B08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491A-9D71-4BAA-ADBB-015328370F2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0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7FD6-115D-49C7-AD56-A1B17816C52C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9FDA-65FF-4A22-AA4E-FF6734039BA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84A6-93C7-4B36-BD07-048826AAEBE7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F1DE-571D-4CB1-9C0F-D01166D6302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8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A8FF-78DF-4326-A36D-806DF025FDB3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209D-F50E-4D3E-A539-247108C7419E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0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9CD5-C061-4E1A-9D70-9F610F8A83B4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1910-F621-44D5-914D-00AB446DADB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88B01-F5DB-45A0-8EAA-E308DE086A85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872-6721-4B21-8D18-51426B9205E6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80A5-9878-4B8D-B44D-1D3199076DD5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2307-7007-4D0F-BF03-4F957B0DBA2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8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2E7E-9593-4F51-889E-FACE0EA9E4F9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4B46C-58CF-41EA-BBA5-66B4FD105533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0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8C30A-79F0-4F1A-B1AE-D7F042277E63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9E33-ABF7-44DA-9F6F-192EB9B6D1DE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40E145-777A-42FE-9007-1E0D38151B9D}" type="datetime1">
              <a:rPr lang="en-US" altLang="en-US"/>
              <a:pPr>
                <a:defRPr/>
              </a:pPr>
              <a:t>3/8/2017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767515-5936-4DFF-816D-6388B15E53A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08_Doubt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tion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221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4D4D4D"/>
                </a:solidFill>
                <a:latin typeface="Segoe UI Light" pitchFamily="34" charset="0"/>
                <a:ea typeface="Yu Gothic Light" charset="-128"/>
                <a:sym typeface="Calibri" pitchFamily="34" charset="0"/>
              </a:rPr>
              <a:t>Twenty One Pilots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76600" y="2286000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59795C"/>
                </a:solidFill>
                <a:latin typeface="Segoe UI Light" pitchFamily="34" charset="0"/>
                <a:ea typeface="Yu Gothic Light" charset="-128"/>
                <a:sym typeface="Calibri" pitchFamily="34" charset="0"/>
              </a:rPr>
              <a:t>Doubt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803775" y="6034088"/>
            <a:ext cx="434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777777"/>
                </a:solidFill>
                <a:latin typeface="Century Gothic" pitchFamily="34" charset="0"/>
                <a:ea typeface="Yu Gothic Light" charset="-128"/>
                <a:sym typeface="Calibri" pitchFamily="34" charset="0"/>
              </a:rPr>
              <a:t>Katherine Ruiz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3871913" y="1468438"/>
            <a:ext cx="609600" cy="60960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08_Doub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1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703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1" name="Picture 3" descr="ezgif.com-gif-maker (2)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Click="0" advTm="904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DB0924E-4281-413D-AA0E-10145C27AEAF}" type="datetime1">
              <a:rPr lang="en-US" altLang="en-US" sz="1200">
                <a:solidFill>
                  <a:srgbClr val="898989"/>
                </a:solidFill>
                <a:sym typeface="Calibri" pitchFamily="34" charset="0"/>
              </a:rPr>
              <a:pPr eaLnBrk="1" hangingPunct="1"/>
              <a:t>3/8/2017</a:t>
            </a:fld>
            <a:endParaRPr lang="en-US" altLang="en-US">
              <a:sym typeface="Calibri" pitchFamily="34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2"/>
          <p:cNvSpPr>
            <a:spLocks noGrp="1"/>
          </p:cNvSpPr>
          <p:nvPr>
            <p:ph idx="4294967295"/>
          </p:nvPr>
        </p:nvSpPr>
        <p:spPr>
          <a:xfrm>
            <a:off x="76200" y="3505200"/>
            <a:ext cx="8229600" cy="39354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zh-CN" sz="1800" smtClean="0">
              <a:solidFill>
                <a:srgbClr val="292929"/>
              </a:solidFill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zh-CN" sz="1800" smtClean="0">
              <a:solidFill>
                <a:srgbClr val="292929"/>
              </a:solidFill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zh-CN" sz="1800" smtClean="0">
              <a:solidFill>
                <a:srgbClr val="292929"/>
              </a:solidFill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800" smtClean="0">
                <a:solidFill>
                  <a:srgbClr val="292929"/>
                </a:solidFill>
                <a:latin typeface="Century Gothic" pitchFamily="34" charset="0"/>
              </a:rPr>
              <a:t>Don't forget about me,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800" smtClean="0">
                <a:solidFill>
                  <a:srgbClr val="292929"/>
                </a:solidFill>
                <a:latin typeface="Century Gothic" pitchFamily="34" charset="0"/>
              </a:rPr>
              <a:t>Don't forget about me,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800" smtClean="0">
                <a:solidFill>
                  <a:srgbClr val="292929"/>
                </a:solidFill>
                <a:latin typeface="Century Gothic" pitchFamily="34" charset="0"/>
              </a:rPr>
              <a:t>Even when I doubt you,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800" smtClean="0">
                <a:solidFill>
                  <a:srgbClr val="292929"/>
                </a:solidFill>
                <a:latin typeface="Century Gothic" pitchFamily="34" charset="0"/>
              </a:rPr>
              <a:t>I'm no good without you, no, no, no, no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zh-CN" sz="2800" smtClean="0">
              <a:solidFill>
                <a:srgbClr val="777777"/>
              </a:solidFill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zh-CN" sz="1800" smtClean="0">
              <a:solidFill>
                <a:srgbClr val="7F7F7F"/>
              </a:solidFill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zh-CN" sz="1600" smtClean="0">
              <a:solidFill>
                <a:srgbClr val="7F7F7F"/>
              </a:solidFill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400" smtClean="0">
                <a:solidFill>
                  <a:srgbClr val="3D4D3D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800600" y="0"/>
            <a:ext cx="38417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7F7F7F"/>
                </a:solidFill>
                <a:latin typeface="Century Gothic" pitchFamily="34" charset="0"/>
              </a:rPr>
              <a:t>Don't forget about me,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7F7F7F"/>
                </a:solidFill>
                <a:latin typeface="Century Gothic" pitchFamily="34" charset="0"/>
              </a:rPr>
              <a:t>Don't forget about me,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7F7F7F"/>
                </a:solidFill>
                <a:latin typeface="Century Gothic" pitchFamily="34" charset="0"/>
              </a:rPr>
              <a:t>Even when I doubt you,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7F7F7F"/>
                </a:solidFill>
                <a:latin typeface="Century Gothic" pitchFamily="34" charset="0"/>
              </a:rPr>
              <a:t>I'm no good without you, no</a:t>
            </a:r>
          </a:p>
        </p:txBody>
      </p:sp>
    </p:spTree>
  </p:cSld>
  <p:clrMapOvr>
    <a:masterClrMapping/>
  </p:clrMapOvr>
  <p:transition advClick="0" advTm="32459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0FFD04D-21B4-4E02-8520-162A7DA0C527}" type="datetime1">
              <a:rPr lang="en-US" altLang="en-US" sz="1200">
                <a:solidFill>
                  <a:srgbClr val="898989"/>
                </a:solidFill>
                <a:sym typeface="Calibri" pitchFamily="34" charset="0"/>
              </a:rPr>
              <a:pPr eaLnBrk="1" hangingPunct="1"/>
              <a:t>3/8/2017</a:t>
            </a:fld>
            <a:endParaRPr lang="en-US" altLang="en-US">
              <a:sym typeface="Calibri" pitchFamily="34" charset="0"/>
            </a:endParaRP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57200" y="685800"/>
            <a:ext cx="7162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404040"/>
                </a:solidFill>
                <a:latin typeface="Century Gothic" pitchFamily="34" charset="0"/>
                <a:sym typeface="Calibri" pitchFamily="34" charset="0"/>
              </a:rPr>
              <a:t>Hey! Hey!</a:t>
            </a:r>
          </a:p>
          <a:p>
            <a:pPr eaLnBrk="1" hangingPunct="1"/>
            <a:r>
              <a:rPr lang="en-US" altLang="en-US" sz="3600">
                <a:solidFill>
                  <a:srgbClr val="404040"/>
                </a:solidFill>
                <a:latin typeface="Century Gothic" pitchFamily="34" charset="0"/>
                <a:sym typeface="Calibri" pitchFamily="34" charset="0"/>
              </a:rPr>
              <a:t>Don't forget about me, no</a:t>
            </a:r>
          </a:p>
          <a:p>
            <a:pPr eaLnBrk="1" hangingPunct="1"/>
            <a:r>
              <a:rPr lang="en-US" altLang="en-US" sz="3600">
                <a:solidFill>
                  <a:srgbClr val="404040"/>
                </a:solidFill>
                <a:latin typeface="Century Gothic" pitchFamily="34" charset="0"/>
                <a:sym typeface="Calibri" pitchFamily="34" charset="0"/>
              </a:rPr>
              <a:t>Hey! Hey!</a:t>
            </a:r>
          </a:p>
          <a:p>
            <a:pPr eaLnBrk="1" hangingPunct="1"/>
            <a:r>
              <a:rPr lang="en-US" altLang="en-US" sz="3600">
                <a:solidFill>
                  <a:srgbClr val="404040"/>
                </a:solidFill>
                <a:latin typeface="Century Gothic" pitchFamily="34" charset="0"/>
                <a:sym typeface="Calibri" pitchFamily="34" charset="0"/>
              </a:rPr>
              <a:t>Don't forget about me, no</a:t>
            </a:r>
          </a:p>
          <a:p>
            <a:pPr eaLnBrk="1" hangingPunct="1"/>
            <a:r>
              <a:rPr lang="en-US" altLang="en-US" sz="3600">
                <a:solidFill>
                  <a:srgbClr val="404040"/>
                </a:solidFill>
                <a:latin typeface="Century Gothic" pitchFamily="34" charset="0"/>
                <a:sym typeface="Calibri" pitchFamily="34" charset="0"/>
              </a:rPr>
              <a:t>Hey! Hey!</a:t>
            </a:r>
          </a:p>
          <a:p>
            <a:pPr eaLnBrk="1" hangingPunct="1"/>
            <a:r>
              <a:rPr lang="en-US" altLang="en-US" sz="3600">
                <a:solidFill>
                  <a:srgbClr val="404040"/>
                </a:solidFill>
                <a:latin typeface="Century Gothic" pitchFamily="34" charset="0"/>
                <a:sym typeface="Calibri" pitchFamily="34" charset="0"/>
              </a:rPr>
              <a:t>Don't forget about me, no</a:t>
            </a:r>
          </a:p>
          <a:p>
            <a:pPr eaLnBrk="1" hangingPunct="1"/>
            <a:r>
              <a:rPr lang="en-US" altLang="en-US" sz="3600">
                <a:solidFill>
                  <a:srgbClr val="404040"/>
                </a:solidFill>
                <a:latin typeface="Century Gothic" pitchFamily="34" charset="0"/>
                <a:sym typeface="Calibri" pitchFamily="34" charset="0"/>
              </a:rPr>
              <a:t>Hey! Hey!</a:t>
            </a:r>
          </a:p>
          <a:p>
            <a:pPr eaLnBrk="1" hangingPunct="1"/>
            <a:r>
              <a:rPr lang="en-US" altLang="en-US" sz="3600">
                <a:solidFill>
                  <a:srgbClr val="404040"/>
                </a:solidFill>
                <a:latin typeface="Century Gothic" pitchFamily="34" charset="0"/>
                <a:sym typeface="Calibri" pitchFamily="34" charset="0"/>
              </a:rPr>
              <a:t>Don't forget about me, no</a:t>
            </a:r>
          </a:p>
        </p:txBody>
      </p:sp>
    </p:spTree>
  </p:cSld>
  <p:clrMapOvr>
    <a:masterClrMapping/>
  </p:clrMapOvr>
  <p:transition advClick="0" advTm="28689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3" name="Picture 3" descr="the end.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Click="0" advTm="2417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1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288" y="3429000"/>
            <a:ext cx="6705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en-US" sz="2800">
              <a:solidFill>
                <a:srgbClr val="595959"/>
              </a:solidFill>
              <a:latin typeface="Century Gothic" pitchFamily="34" charset="0"/>
              <a:ea typeface="Yu Gothic Light" charset="-128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595959"/>
                </a:solidFill>
                <a:latin typeface="Century Gothic" pitchFamily="34" charset="0"/>
                <a:ea typeface="Yu Gothic Light" charset="-128"/>
                <a:sym typeface="Century Gothic" pitchFamily="34" charset="0"/>
              </a:rPr>
              <a:t>Scared I'll die of uncertainty,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595959"/>
                </a:solidFill>
                <a:latin typeface="Century Gothic" pitchFamily="34" charset="0"/>
                <a:ea typeface="Yu Gothic Light" charset="-128"/>
                <a:sym typeface="Century Gothic" pitchFamily="34" charset="0"/>
              </a:rPr>
              <a:t>Fear might be the death of me,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595959"/>
                </a:solidFill>
                <a:latin typeface="Century Gothic" pitchFamily="34" charset="0"/>
                <a:ea typeface="Yu Gothic Light" charset="-128"/>
                <a:sym typeface="Century Gothic" pitchFamily="34" charset="0"/>
              </a:rPr>
              <a:t>Fear leads to anxiety,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595959"/>
                </a:solidFill>
                <a:latin typeface="Century Gothic" pitchFamily="34" charset="0"/>
                <a:ea typeface="Yu Gothic Light" charset="-128"/>
                <a:sym typeface="Century Gothic" pitchFamily="34" charset="0"/>
              </a:rPr>
              <a:t>Don't know what's inside of me.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4288" y="152400"/>
            <a:ext cx="538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F7F7F"/>
                </a:solidFill>
                <a:latin typeface="Century Gothic" pitchFamily="34" charset="0"/>
                <a:sym typeface="Calibri" pitchFamily="34" charset="0"/>
              </a:rPr>
              <a:t>Scared of my own image,</a:t>
            </a:r>
          </a:p>
          <a:p>
            <a:pPr eaLnBrk="1" hangingPunct="1"/>
            <a:r>
              <a:rPr lang="en-US" altLang="en-US" sz="2800">
                <a:solidFill>
                  <a:srgbClr val="7F7F7F"/>
                </a:solidFill>
                <a:latin typeface="Century Gothic" pitchFamily="34" charset="0"/>
                <a:sym typeface="Calibri" pitchFamily="34" charset="0"/>
              </a:rPr>
              <a:t>Scared of my own immaturity </a:t>
            </a:r>
          </a:p>
          <a:p>
            <a:pPr eaLnBrk="1" hangingPunct="1"/>
            <a:r>
              <a:rPr lang="en-US" altLang="en-US" sz="2800">
                <a:solidFill>
                  <a:srgbClr val="7F7F7F"/>
                </a:solidFill>
                <a:latin typeface="Century Gothic" pitchFamily="34" charset="0"/>
                <a:sym typeface="Calibri" pitchFamily="34" charset="0"/>
              </a:rPr>
              <a:t>Scared of my own ceiling,</a:t>
            </a:r>
          </a:p>
        </p:txBody>
      </p:sp>
    </p:spTree>
  </p:cSld>
  <p:clrMapOvr>
    <a:masterClrMapping/>
  </p:clrMapOvr>
  <p:transition spd="med" advClick="0" advTm="125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B911C95-E0B2-4B14-AC51-CED1A925764B}" type="datetime1">
              <a:rPr lang="zh-CN" altLang="en-US" sz="1200">
                <a:solidFill>
                  <a:srgbClr val="898989"/>
                </a:solidFill>
                <a:sym typeface="Calibri" pitchFamily="34" charset="0"/>
              </a:rPr>
              <a:pPr eaLnBrk="1" hangingPunct="1"/>
              <a:t>2017/3/8</a:t>
            </a:fld>
            <a:endParaRPr lang="en-US" altLang="en-US">
              <a:sym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524000" y="4843463"/>
            <a:ext cx="7391400" cy="1695450"/>
          </a:xfrm>
          <a:prstGeom prst="rect">
            <a:avLst/>
          </a:prstGeom>
          <a:noFill/>
          <a:ln>
            <a:noFill/>
          </a:ln>
          <a:extLst/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n-US" altLang="en-US" sz="3200" smtClean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Yu Gothic Light" charset="-128"/>
              <a:sym typeface="Calibri" pitchFamily="34" charset="0"/>
            </a:endParaRPr>
          </a:p>
          <a:p>
            <a:pPr eaLnBrk="1" hangingPunct="1">
              <a:defRPr/>
            </a:pPr>
            <a:r>
              <a:rPr lang="en-US" altLang="en-US" sz="3600" smtClean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Yu Gothic Light" charset="-128"/>
                <a:sym typeface="Calibri" pitchFamily="34" charset="0"/>
              </a:rPr>
              <a:t>Even when I doubt you,</a:t>
            </a:r>
          </a:p>
          <a:p>
            <a:pPr eaLnBrk="1" hangingPunct="1">
              <a:defRPr/>
            </a:pPr>
            <a:r>
              <a:rPr lang="en-US" altLang="en-US" sz="3600" smtClean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Yu Gothic Light" charset="-128"/>
                <a:sym typeface="Calibri" pitchFamily="34" charset="0"/>
              </a:rPr>
              <a:t>I’m no good without you, no ,no</a:t>
            </a: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48006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Don’t forget about me,</a:t>
            </a:r>
          </a:p>
          <a:p>
            <a:pPr eaLnBrk="1" hangingPunct="1">
              <a:defRPr/>
            </a:pPr>
            <a:r>
              <a:rPr lang="en-US" altLang="en-US" sz="32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Don’t forget about me</a:t>
            </a:r>
            <a:r>
              <a:rPr lang="en-US" altLang="en-US" sz="2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</p:txBody>
      </p:sp>
    </p:spTree>
  </p:cSld>
  <p:clrMapOvr>
    <a:masterClrMapping/>
  </p:clrMapOvr>
  <p:transition spd="med" advClick="0" advTm="1637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3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3CE9F03-7216-4A7A-BF75-6B646B6852CC}" type="datetime1">
              <a:rPr lang="zh-CN" altLang="en-US" sz="1200">
                <a:solidFill>
                  <a:srgbClr val="898989"/>
                </a:solidFill>
                <a:sym typeface="Calibri" pitchFamily="34" charset="0"/>
              </a:rPr>
              <a:pPr eaLnBrk="1" hangingPunct="1"/>
              <a:t>2017/3/8</a:t>
            </a:fld>
            <a:endParaRPr lang="en-US" altLang="en-US">
              <a:sym typeface="Calibri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2617788" y="1303338"/>
            <a:ext cx="392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953735"/>
                </a:solidFill>
                <a:latin typeface="Century Gothic" pitchFamily="34" charset="0"/>
                <a:sym typeface="Calibri" pitchFamily="34" charset="0"/>
              </a:rPr>
              <a:t>Temperature is dropping,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2360613" y="2217738"/>
            <a:ext cx="451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632523"/>
                </a:solidFill>
                <a:latin typeface="Century Gothic" pitchFamily="34" charset="0"/>
                <a:sym typeface="Calibri" pitchFamily="34" charset="0"/>
              </a:rPr>
              <a:t>Temperature is dropping</a:t>
            </a:r>
            <a:r>
              <a:rPr lang="en-US" altLang="en-US" sz="2400">
                <a:solidFill>
                  <a:srgbClr val="632523"/>
                </a:solidFill>
                <a:sym typeface="Calibri" pitchFamily="34" charset="0"/>
              </a:rPr>
              <a:t>,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473200" y="3276600"/>
            <a:ext cx="629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A6A6A6"/>
                </a:solidFill>
                <a:latin typeface="Century Gothic" pitchFamily="34" charset="0"/>
                <a:sym typeface="Calibri" pitchFamily="34" charset="0"/>
              </a:rPr>
              <a:t>I’m not sure if I can see this ever stopping</a:t>
            </a: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457200" y="4462463"/>
            <a:ext cx="872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B2723"/>
                </a:solidFill>
                <a:latin typeface="Century Gothic" pitchFamily="34" charset="0"/>
                <a:sym typeface="Calibri" pitchFamily="34" charset="0"/>
              </a:rPr>
              <a:t>Shaking hands with the dark parts of my thoughts</a:t>
            </a:r>
          </a:p>
        </p:txBody>
      </p:sp>
      <p:sp>
        <p:nvSpPr>
          <p:cNvPr id="7177" name="TextBox 5"/>
          <p:cNvSpPr txBox="1">
            <a:spLocks noChangeArrowheads="1"/>
          </p:cNvSpPr>
          <p:nvPr/>
        </p:nvSpPr>
        <p:spPr bwMode="auto">
          <a:xfrm>
            <a:off x="4003675" y="5257800"/>
            <a:ext cx="614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A6A6A6"/>
                </a:solidFill>
                <a:latin typeface="Century Gothic" pitchFamily="34" charset="0"/>
                <a:sym typeface="Calibri" pitchFamily="34" charset="0"/>
              </a:rPr>
              <a:t>No</a:t>
            </a:r>
          </a:p>
        </p:txBody>
      </p:sp>
      <p:sp>
        <p:nvSpPr>
          <p:cNvPr id="7178" name="TextBox 6"/>
          <p:cNvSpPr txBox="1">
            <a:spLocks noChangeArrowheads="1"/>
          </p:cNvSpPr>
          <p:nvPr/>
        </p:nvSpPr>
        <p:spPr bwMode="auto">
          <a:xfrm>
            <a:off x="2441575" y="6043613"/>
            <a:ext cx="427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823634"/>
                </a:solidFill>
                <a:latin typeface="Century Gothic" pitchFamily="34" charset="0"/>
                <a:sym typeface="Calibri" pitchFamily="34" charset="0"/>
              </a:rPr>
              <a:t>You are all that I’ve got</a:t>
            </a:r>
          </a:p>
        </p:txBody>
      </p:sp>
    </p:spTree>
  </p:cSld>
  <p:clrMapOvr>
    <a:masterClrMapping/>
  </p:clrMapOvr>
  <p:transition spd="med" advClick="0" advTm="12926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42067AE-70FA-41C3-8058-B63152592C70}" type="datetime1">
              <a:rPr lang="zh-CN" altLang="en-US" sz="1200">
                <a:solidFill>
                  <a:srgbClr val="898989"/>
                </a:solidFill>
                <a:sym typeface="Calibri" pitchFamily="34" charset="0"/>
              </a:rPr>
              <a:pPr eaLnBrk="1" hangingPunct="1"/>
              <a:t>2017/3/8</a:t>
            </a:fld>
            <a:endParaRPr lang="en-US" altLang="en-US">
              <a:sym typeface="Calibri" pitchFamily="34" charset="0"/>
            </a:endParaRP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2971800" y="2819400"/>
            <a:ext cx="3429000" cy="838200"/>
          </a:xfrm>
          <a:prstGeom prst="flowChartProcess">
            <a:avLst/>
          </a:prstGeom>
          <a:solidFill>
            <a:srgbClr val="DBDADA"/>
          </a:solidFill>
          <a:ln w="9525">
            <a:solidFill>
              <a:srgbClr val="DBDAD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en-US" altLang="en-US">
              <a:sym typeface="Calibri" pitchFamily="34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2088" y="152400"/>
            <a:ext cx="87598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BFBFBF"/>
                </a:solidFill>
                <a:latin typeface="Century Gothic" pitchFamily="34" charset="0"/>
                <a:ea typeface="Yu Gothic Light" charset="-128"/>
                <a:sym typeface="Calibri" pitchFamily="34" charset="0"/>
              </a:rPr>
              <a:t>Don't forget about me,</a:t>
            </a:r>
          </a:p>
          <a:p>
            <a:pPr eaLnBrk="1" hangingPunct="1"/>
            <a:endParaRPr lang="en-US" altLang="en-US" sz="3600">
              <a:solidFill>
                <a:srgbClr val="BFBFBF"/>
              </a:solidFill>
              <a:latin typeface="Century Gothic" pitchFamily="34" charset="0"/>
              <a:ea typeface="Yu Gothic Light" charset="-128"/>
              <a:sym typeface="Calibri" pitchFamily="34" charset="0"/>
            </a:endParaRPr>
          </a:p>
          <a:p>
            <a:pPr eaLnBrk="1" hangingPunct="1"/>
            <a:r>
              <a:rPr lang="en-US" altLang="en-US" sz="3200">
                <a:solidFill>
                  <a:srgbClr val="BFBFBF"/>
                </a:solidFill>
                <a:latin typeface="Century Gothic" pitchFamily="34" charset="0"/>
                <a:ea typeface="Yu Gothic Light" charset="-128"/>
                <a:sym typeface="Calibri" pitchFamily="34" charset="0"/>
              </a:rPr>
              <a:t>Don't forget about me,</a:t>
            </a:r>
          </a:p>
          <a:p>
            <a:pPr eaLnBrk="1" hangingPunct="1"/>
            <a:endParaRPr lang="en-US" altLang="en-US" sz="3600">
              <a:solidFill>
                <a:srgbClr val="BFBFBF"/>
              </a:solidFill>
              <a:latin typeface="Century Gothic" pitchFamily="34" charset="0"/>
              <a:ea typeface="Yu Gothic Light" charset="-128"/>
              <a:sym typeface="Calibri" pitchFamily="34" charset="0"/>
            </a:endParaRPr>
          </a:p>
          <a:p>
            <a:pPr eaLnBrk="1" hangingPunct="1"/>
            <a:r>
              <a:rPr lang="en-US" altLang="en-US" sz="3200">
                <a:solidFill>
                  <a:srgbClr val="BFBFBF"/>
                </a:solidFill>
                <a:latin typeface="Century Gothic" pitchFamily="34" charset="0"/>
                <a:ea typeface="Yu Gothic Light" charset="-128"/>
                <a:sym typeface="Calibri" pitchFamily="34" charset="0"/>
              </a:rPr>
              <a:t>Even when I doubt you,</a:t>
            </a:r>
          </a:p>
          <a:p>
            <a:pPr eaLnBrk="1" hangingPunct="1"/>
            <a:endParaRPr lang="en-US" altLang="en-US" sz="3600">
              <a:solidFill>
                <a:srgbClr val="BFBFBF"/>
              </a:solidFill>
              <a:latin typeface="Century Gothic" pitchFamily="34" charset="0"/>
              <a:ea typeface="Yu Gothic Light" charset="-128"/>
              <a:sym typeface="Calibri" pitchFamily="34" charset="0"/>
            </a:endParaRPr>
          </a:p>
          <a:p>
            <a:pPr eaLnBrk="1" hangingPunct="1"/>
            <a:r>
              <a:rPr lang="en-US" altLang="en-US" sz="3200">
                <a:solidFill>
                  <a:srgbClr val="BFBFBF"/>
                </a:solidFill>
                <a:latin typeface="Century Gothic" pitchFamily="34" charset="0"/>
                <a:ea typeface="Yu Gothic Light" charset="-128"/>
                <a:sym typeface="Calibri" pitchFamily="34" charset="0"/>
              </a:rPr>
              <a:t>I'm no good without you, no, no, no, no, no</a:t>
            </a:r>
          </a:p>
          <a:p>
            <a:pPr eaLnBrk="1" hangingPunct="1"/>
            <a:endParaRPr lang="en-US" altLang="en-US">
              <a:latin typeface="Century Gothic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 spd="med" advClick="0" advTm="17602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y mind is a scary 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55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D222CB65-07AC-4152-9BEF-D6AB3CA3FD6C}" type="datetime1">
              <a:rPr lang="zh-CN" altLang="en-US" sz="1200">
                <a:solidFill>
                  <a:srgbClr val="898989"/>
                </a:solidFill>
                <a:sym typeface="Calibri" pitchFamily="34" charset="0"/>
              </a:rPr>
              <a:pPr eaLnBrk="1" hangingPunct="1"/>
              <a:t>2017/3/8</a:t>
            </a:fld>
            <a:endParaRPr lang="en-US" altLang="en-US">
              <a:sym typeface="Calibri" pitchFamily="34" charset="0"/>
            </a:endParaRPr>
          </a:p>
        </p:txBody>
      </p:sp>
      <p:pic>
        <p:nvPicPr>
          <p:cNvPr id="10244" name="Picture 4" descr="dandelion getting lit b&amp;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" y="3962400"/>
            <a:ext cx="83708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7F7F7F"/>
                </a:solidFill>
                <a:latin typeface="Century Gothic" pitchFamily="34" charset="0"/>
                <a:ea typeface="Batang" pitchFamily="18" charset="-127"/>
                <a:sym typeface="Calibri" pitchFamily="34" charset="0"/>
              </a:rPr>
              <a:t>Gnawing on the bishops, claw our way up their system,</a:t>
            </a:r>
          </a:p>
          <a:p>
            <a:pPr eaLnBrk="1" hangingPunct="1"/>
            <a:r>
              <a:rPr lang="en-US" altLang="en-US" sz="2400">
                <a:solidFill>
                  <a:srgbClr val="7F7F7F"/>
                </a:solidFill>
                <a:latin typeface="Century Gothic" pitchFamily="34" charset="0"/>
                <a:ea typeface="Batang" pitchFamily="18" charset="-127"/>
                <a:sym typeface="Calibri" pitchFamily="34" charset="0"/>
              </a:rPr>
              <a:t>Repeating simple phrases, someone holy insisted,</a:t>
            </a:r>
          </a:p>
          <a:p>
            <a:pPr eaLnBrk="1" hangingPunct="1"/>
            <a:r>
              <a:rPr lang="en-US" altLang="en-US" sz="2400">
                <a:solidFill>
                  <a:srgbClr val="7F7F7F"/>
                </a:solidFill>
                <a:latin typeface="Century Gothic" pitchFamily="34" charset="0"/>
                <a:ea typeface="Batang" pitchFamily="18" charset="-127"/>
                <a:sym typeface="Calibri" pitchFamily="34" charset="0"/>
              </a:rPr>
              <a:t>I want the markings made on my skin,</a:t>
            </a:r>
          </a:p>
          <a:p>
            <a:pPr eaLnBrk="1" hangingPunct="1"/>
            <a:r>
              <a:rPr lang="en-US" altLang="en-US" sz="2400">
                <a:solidFill>
                  <a:srgbClr val="7F7F7F"/>
                </a:solidFill>
                <a:latin typeface="Century Gothic" pitchFamily="34" charset="0"/>
                <a:ea typeface="Batang" pitchFamily="18" charset="-127"/>
                <a:sym typeface="Calibri" pitchFamily="34" charset="0"/>
              </a:rPr>
              <a:t>To mean something to me again,</a:t>
            </a:r>
          </a:p>
          <a:p>
            <a:pPr eaLnBrk="1" hangingPunct="1"/>
            <a:r>
              <a:rPr lang="en-US" altLang="en-US" sz="2400">
                <a:solidFill>
                  <a:srgbClr val="7F7F7F"/>
                </a:solidFill>
                <a:latin typeface="Century Gothic" pitchFamily="34" charset="0"/>
                <a:ea typeface="Batang" pitchFamily="18" charset="-127"/>
                <a:sym typeface="Calibri" pitchFamily="34" charset="0"/>
              </a:rPr>
              <a:t>Hope you haven't left without me.</a:t>
            </a:r>
          </a:p>
          <a:p>
            <a:pPr eaLnBrk="1" hangingPunct="1"/>
            <a:r>
              <a:rPr lang="en-US" altLang="en-US" sz="2400">
                <a:solidFill>
                  <a:srgbClr val="7F7F7F"/>
                </a:solidFill>
                <a:latin typeface="Century Gothic" pitchFamily="34" charset="0"/>
                <a:ea typeface="Batang" pitchFamily="18" charset="-127"/>
                <a:sym typeface="Calibri" pitchFamily="34" charset="0"/>
              </a:rPr>
              <a:t>Hope you haven't left without me, please</a:t>
            </a:r>
            <a:r>
              <a:rPr lang="en-US" altLang="en-US" sz="2400">
                <a:solidFill>
                  <a:srgbClr val="B9C3C1"/>
                </a:solidFill>
                <a:latin typeface="Century Gothic" pitchFamily="34" charset="0"/>
                <a:ea typeface="Batang" pitchFamily="18" charset="-127"/>
                <a:sym typeface="Calibri" pitchFamily="34" charset="0"/>
              </a:rPr>
              <a:t>.</a:t>
            </a:r>
          </a:p>
          <a:p>
            <a:pPr eaLnBrk="1" hangingPunct="1"/>
            <a:endParaRPr lang="en-US" altLang="en-US">
              <a:solidFill>
                <a:srgbClr val="B9C3C1"/>
              </a:solidFill>
              <a:latin typeface="Century Gothic" pitchFamily="34" charset="0"/>
              <a:ea typeface="Batang" pitchFamily="18" charset="-127"/>
              <a:sym typeface="Calibri" pitchFamily="34" charset="0"/>
            </a:endParaRPr>
          </a:p>
        </p:txBody>
      </p:sp>
    </p:spTree>
  </p:cSld>
  <p:clrMapOvr>
    <a:masterClrMapping/>
  </p:clrMapOvr>
  <p:transition spd="med" advClick="0" advTm="14674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Pages>0</Pages>
  <Words>291</Words>
  <Characters>0</Characters>
  <Application>Microsoft Office PowerPoint</Application>
  <DocSecurity>0</DocSecurity>
  <PresentationFormat>On-screen Show (4:3)</PresentationFormat>
  <Lines>0</Lines>
  <Paragraphs>65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SimSun</vt:lpstr>
      <vt:lpstr>Calibri</vt:lpstr>
      <vt:lpstr>Segoe UI Light</vt:lpstr>
      <vt:lpstr>Yu Gothic Light</vt:lpstr>
      <vt:lpstr>Century Gothic</vt:lpstr>
      <vt:lpstr>Batang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City Department of Education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Doubt  Twenty One Pilots</dc:title>
  <dc:creator>Student</dc:creator>
  <cp:lastModifiedBy>Admin</cp:lastModifiedBy>
  <cp:revision>32</cp:revision>
  <dcterms:created xsi:type="dcterms:W3CDTF">2016-02-26T14:54:00Z</dcterms:created>
  <dcterms:modified xsi:type="dcterms:W3CDTF">2017-03-08T13:22:31Z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1033-9.1.0.5200</vt:lpwstr>
  </property>
</Properties>
</file>