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Waiting for the Sunrise" panose="020B0604020202020204" charset="0"/>
      <p:regular r:id="rId16"/>
    </p:embeddedFont>
    <p:embeddedFont>
      <p:font typeface="Fredericka the Great" panose="020B0604020202020204" charset="0"/>
      <p:regular r:id="rId17"/>
    </p:embeddedFont>
    <p:embeddedFont>
      <p:font typeface="Herr Von Muellerhoff" panose="020B0604020202020204" charset="0"/>
      <p:regular r:id="rId18"/>
    </p:embeddedFont>
    <p:embeddedFont>
      <p:font typeface="Alice" panose="020B0604020202020204" charset="0"/>
      <p:regular r:id="rId19"/>
    </p:embeddedFont>
    <p:embeddedFont>
      <p:font typeface="Patrick Hand" panose="020B0604020202020204" charset="0"/>
      <p:regular r:id="rId20"/>
    </p:embeddedFont>
    <p:embeddedFont>
      <p:font typeface="VT323" panose="020B0604020202020204" charset="0"/>
      <p:regular r:id="rId21"/>
    </p:embeddedFont>
    <p:embeddedFont>
      <p:font typeface="Cedarville Cursive" panose="020B0604020202020204" charset="0"/>
      <p:regular r:id="rId22"/>
    </p:embeddedFont>
    <p:embeddedFont>
      <p:font typeface="Playball" panose="020B0604020202020204" charset="0"/>
      <p:regular r:id="rId23"/>
    </p:embeddedFont>
    <p:embeddedFont>
      <p:font typeface="Cookie" panose="020B0604020202020204" charset="0"/>
      <p:regular r:id="rId24"/>
    </p:embeddedFont>
    <p:embeddedFont>
      <p:font typeface="Pinyon Script" panose="020B0604020202020204" charset="0"/>
      <p:regular r:id="rId25"/>
    </p:embeddedFont>
    <p:embeddedFont>
      <p:font typeface="Tangerine" panose="020B0604020202020204" charset="0"/>
      <p:regular r:id="rId26"/>
      <p:bold r:id="rId27"/>
    </p:embeddedFont>
    <p:embeddedFont>
      <p:font typeface="Pompiere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>
        <p:scale>
          <a:sx n="102" d="100"/>
          <a:sy n="102" d="100"/>
        </p:scale>
        <p:origin x="-456" y="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702469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6" name="Shape 56" descr="tumblr_inline_okjl0rp4wB1srob4n_500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2503775" y="1088525"/>
            <a:ext cx="3864300" cy="9252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rPr>
              <a:t> Great Night 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3401775" y="2109100"/>
            <a:ext cx="2231700" cy="60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>
                <a:solidFill>
                  <a:srgbClr val="FFFFFF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Shafia Akey</a:t>
            </a:r>
          </a:p>
          <a:p>
            <a:pPr lvl="0">
              <a:spcBef>
                <a:spcPts val="0"/>
              </a:spcBef>
              <a:buNone/>
            </a:pPr>
            <a:r>
              <a:rPr lang="en" sz="3600" b="1">
                <a:solidFill>
                  <a:srgbClr val="FFFFFF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    6-407</a:t>
            </a:r>
          </a:p>
        </p:txBody>
      </p:sp>
      <p:pic>
        <p:nvPicPr>
          <p:cNvPr id="2" name="Lana Del Rey - Young and Beautiful Symphonic Orchestra Cov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25306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6"/>
    </mc:Choice>
    <mc:Fallback>
      <p:transition spd="slow" advTm="9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 descr="tumblr_ohk5xcXubv1qc9ztdo1_r1_400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 descr="tumblr_ohk5xcXubv1qc9ztdo1_r1_400.gif"/>
          <p:cNvPicPr preferRelativeResize="0"/>
          <p:nvPr/>
        </p:nvPicPr>
        <p:blipFill rotWithShape="1">
          <a:blip r:embed="rId3">
            <a:alphaModFix/>
          </a:blip>
          <a:srcRect r="6402"/>
          <a:stretch/>
        </p:blipFill>
        <p:spPr>
          <a:xfrm flipH="1">
            <a:off x="5021049" y="0"/>
            <a:ext cx="46563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2381250" y="0"/>
            <a:ext cx="5701500" cy="326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I waved at the night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The night cold kissed my cheek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What a great and might night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I roar and roar, until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Morning Rise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7"/>
    </mc:Choice>
    <mc:Fallback>
      <p:transition spd="slow" advTm="720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 descr="tumblr_o9acpp3MQh1qhrm3lo1_500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0" y="81625"/>
            <a:ext cx="6612900" cy="253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VT323"/>
                <a:ea typeface="VT323"/>
                <a:cs typeface="VT323"/>
                <a:sym typeface="VT323"/>
              </a:rPr>
              <a:t>Alas’ tonight was the most prettiest of nights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VT323"/>
                <a:ea typeface="VT323"/>
                <a:cs typeface="VT323"/>
                <a:sym typeface="VT323"/>
              </a:rPr>
              <a:t>But tonight my memory was</a:t>
            </a:r>
          </a:p>
          <a:p>
            <a:pPr marL="1371600" lvl="0" indent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7200">
                <a:solidFill>
                  <a:srgbClr val="FFFFFF"/>
                </a:solidFill>
                <a:latin typeface="VT323"/>
                <a:ea typeface="VT323"/>
                <a:cs typeface="VT323"/>
                <a:sym typeface="VT323"/>
              </a:rPr>
              <a:t>FOGGY</a:t>
            </a:r>
          </a:p>
          <a:p>
            <a:pPr lvl="0">
              <a:spcBef>
                <a:spcPts val="0"/>
              </a:spcBef>
              <a:buNone/>
            </a:pPr>
            <a:endParaRPr>
              <a:latin typeface="Waiting for the Sunrise"/>
              <a:ea typeface="Waiting for the Sunrise"/>
              <a:cs typeface="Waiting for the Sunrise"/>
              <a:sym typeface="Waiting for the Sunrise"/>
            </a:endParaRPr>
          </a:p>
        </p:txBody>
      </p:sp>
      <p:pic>
        <p:nvPicPr>
          <p:cNvPr id="133" name="Shape 13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6225" y="1780840"/>
            <a:ext cx="3515199" cy="158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4"/>
    </mc:Choice>
    <mc:Fallback>
      <p:transition spd="slow" advTm="1018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 descr="tumblr_static_filename_640_v2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 descr="tumblr_static_filename_640_v2.gif"/>
          <p:cNvPicPr preferRelativeResize="0"/>
          <p:nvPr/>
        </p:nvPicPr>
        <p:blipFill rotWithShape="1">
          <a:blip r:embed="rId3">
            <a:alphaModFix/>
          </a:blip>
          <a:srcRect l="57741"/>
          <a:stretch/>
        </p:blipFill>
        <p:spPr>
          <a:xfrm>
            <a:off x="5143499" y="0"/>
            <a:ext cx="39188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1415125" y="2544550"/>
            <a:ext cx="5959800" cy="106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Waiting for the Sunrise"/>
                <a:ea typeface="Waiting for the Sunrise"/>
                <a:cs typeface="Waiting for the Sunrise"/>
                <a:sym typeface="Waiting for the Sunrise"/>
              </a:rPr>
              <a:t>The night was light up my life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Waiting for the Sunrise"/>
                <a:ea typeface="Waiting for the Sunrise"/>
                <a:cs typeface="Waiting for the Sunrise"/>
                <a:sym typeface="Waiting for the Sunrise"/>
              </a:rPr>
              <a:t>As,I closed my eyes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1" name="Shape 141" descr="7d8b58919ea3a3e620a1bed279285ecb.gif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11"/>
            <a:ext cx="915213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2"/>
    </mc:Choice>
    <mc:Fallback>
      <p:transition spd="slow" advTm="707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 descr="29cb82b401505c23111f57117002e1d2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4125" y="0"/>
            <a:ext cx="523874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3343225" y="1034125"/>
            <a:ext cx="2612700" cy="22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The night was then,frozen with sadness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07"/>
    </mc:Choice>
    <mc:Fallback>
      <p:transition spd="slow" advTm="1130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5" name="Shape 65" descr="giphy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4503975" y="2313225"/>
            <a:ext cx="4191000" cy="209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The night is a black panther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The moon has been eaten out of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The stars are frozen tears waiting for impact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7" name="Shape 67"/>
          <p:cNvPicPr preferRelativeResize="0"/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1269139">
            <a:off x="4818431" y="2078275"/>
            <a:ext cx="1378499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17"/>
    </mc:Choice>
    <mc:Fallback>
      <p:transition spd="slow" advTm="1461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4" name="Shape 74" descr="tumblr_static_tumblr_static_a11axbvntbkso8k8s4wcso804_640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5721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311700" y="163350"/>
            <a:ext cx="2816700" cy="176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196150" y="217950"/>
            <a:ext cx="7998600" cy="127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Alice"/>
                <a:ea typeface="Alice"/>
                <a:cs typeface="Alice"/>
                <a:sym typeface="Alice"/>
              </a:rPr>
              <a:t>What a great and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Alice"/>
                <a:ea typeface="Alice"/>
                <a:cs typeface="Alice"/>
                <a:sym typeface="Alice"/>
              </a:rPr>
              <a:t>mighty night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Alice"/>
                <a:ea typeface="Alice"/>
                <a:cs typeface="Alice"/>
                <a:sym typeface="Alice"/>
              </a:rPr>
              <a:t>I hoot and hoot,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Alice"/>
                <a:ea typeface="Alice"/>
                <a:cs typeface="Alice"/>
                <a:sym typeface="Alice"/>
              </a:rPr>
              <a:t>until morning rise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26"/>
    </mc:Choice>
    <mc:Fallback>
      <p:transition spd="slow" advTm="1252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 descr="giphy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350" y="0"/>
            <a:ext cx="551877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/>
        </p:nvSpPr>
        <p:spPr>
          <a:xfrm>
            <a:off x="860875" y="2593550"/>
            <a:ext cx="65400" cy="10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 txBox="1"/>
          <p:nvPr/>
        </p:nvSpPr>
        <p:spPr>
          <a:xfrm>
            <a:off x="50" y="0"/>
            <a:ext cx="9144000" cy="171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Tangerine"/>
                <a:ea typeface="Tangerine"/>
                <a:cs typeface="Tangerine"/>
                <a:sym typeface="Tangerine"/>
              </a:rPr>
              <a:t>Again,as the moon plays peek a-boo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4800">
              <a:solidFill>
                <a:srgbClr val="FFFFFF"/>
              </a:solidFill>
              <a:latin typeface="Tangerine"/>
              <a:ea typeface="Tangerine"/>
              <a:cs typeface="Tangerine"/>
              <a:sym typeface="Tangerine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Tangerine"/>
                <a:ea typeface="Tangerine"/>
                <a:cs typeface="Tangerine"/>
                <a:sym typeface="Tangerine"/>
              </a:rPr>
              <a:t>The world is listening to every noise and hoot that the night makes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4800">
              <a:solidFill>
                <a:srgbClr val="FFFFFF"/>
              </a:solidFill>
              <a:latin typeface="Tangerine"/>
              <a:ea typeface="Tangerine"/>
              <a:cs typeface="Tangerine"/>
              <a:sym typeface="Tangerine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Tangerine"/>
                <a:ea typeface="Tangerine"/>
                <a:cs typeface="Tangerine"/>
                <a:sym typeface="Tangerine"/>
              </a:rPr>
              <a:t>I wonder how the world runs past through the danger</a:t>
            </a:r>
          </a:p>
          <a:p>
            <a:pPr lvl="0">
              <a:spcBef>
                <a:spcPts val="0"/>
              </a:spcBef>
              <a:buNone/>
            </a:pPr>
            <a:endParaRPr sz="2400">
              <a:latin typeface="Tangerine"/>
              <a:ea typeface="Tangerine"/>
              <a:cs typeface="Tangerine"/>
              <a:sym typeface="Tangeri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1"/>
    </mc:Choice>
    <mc:Fallback>
      <p:transition spd="slow" advTm="770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0" name="Shape 90" descr="52462a9f57dad91c7d80384bf737346c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0" y="0"/>
            <a:ext cx="7483800" cy="214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Playball"/>
                <a:ea typeface="Playball"/>
                <a:cs typeface="Playball"/>
                <a:sym typeface="Playball"/>
              </a:rPr>
              <a:t>All of a sudden the </a:t>
            </a:r>
            <a:r>
              <a:rPr lang="en" sz="3600">
                <a:solidFill>
                  <a:srgbClr val="9FC5E8"/>
                </a:solidFill>
                <a:latin typeface="Playball"/>
                <a:ea typeface="Playball"/>
                <a:cs typeface="Playball"/>
                <a:sym typeface="Playball"/>
              </a:rPr>
              <a:t>w</a:t>
            </a:r>
            <a:r>
              <a:rPr lang="en" sz="3600">
                <a:solidFill>
                  <a:srgbClr val="6FA8DC"/>
                </a:solidFill>
                <a:latin typeface="Playball"/>
                <a:ea typeface="Playball"/>
                <a:cs typeface="Playball"/>
                <a:sym typeface="Playball"/>
              </a:rPr>
              <a:t>o</a:t>
            </a:r>
            <a:r>
              <a:rPr lang="en" sz="3600">
                <a:solidFill>
                  <a:srgbClr val="3D85C6"/>
                </a:solidFill>
                <a:latin typeface="Playball"/>
                <a:ea typeface="Playball"/>
                <a:cs typeface="Playball"/>
                <a:sym typeface="Playball"/>
              </a:rPr>
              <a:t>r</a:t>
            </a:r>
            <a:r>
              <a:rPr lang="en" sz="3600">
                <a:solidFill>
                  <a:srgbClr val="0B5394"/>
                </a:solidFill>
                <a:latin typeface="Playball"/>
                <a:ea typeface="Playball"/>
                <a:cs typeface="Playball"/>
                <a:sym typeface="Playball"/>
              </a:rPr>
              <a:t>l</a:t>
            </a:r>
            <a:r>
              <a:rPr lang="en" sz="3600">
                <a:solidFill>
                  <a:srgbClr val="073763"/>
                </a:solidFill>
                <a:latin typeface="Playball"/>
                <a:ea typeface="Playball"/>
                <a:cs typeface="Playball"/>
                <a:sym typeface="Playball"/>
              </a:rPr>
              <a:t>d</a:t>
            </a:r>
            <a:r>
              <a:rPr lang="en" sz="3600">
                <a:solidFill>
                  <a:srgbClr val="FFFFFF"/>
                </a:solidFill>
                <a:latin typeface="Playball"/>
                <a:ea typeface="Playball"/>
                <a:cs typeface="Playball"/>
                <a:sym typeface="Playball"/>
              </a:rPr>
              <a:t> cries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Playball"/>
                <a:ea typeface="Playball"/>
                <a:cs typeface="Playball"/>
                <a:sym typeface="Playball"/>
              </a:rPr>
              <a:t>What a great and mighty night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Playball"/>
                <a:ea typeface="Playball"/>
                <a:cs typeface="Playball"/>
                <a:sym typeface="Playball"/>
              </a:rPr>
              <a:t>I chirp and chirp until morning rise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92" name="Shape 92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714500" y="133350"/>
            <a:ext cx="57150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6"/>
    </mc:Choice>
    <mc:Fallback>
      <p:transition spd="slow" advTm="787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 descr="tumblr_ok3qbe2tjo1w2rqeoo1_500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 amt="49000"/>
          </a:blip>
          <a:stretch>
            <a:fillRect/>
          </a:stretch>
        </p:blipFill>
        <p:spPr>
          <a:xfrm>
            <a:off x="-6" y="2422325"/>
            <a:ext cx="1332825" cy="133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0" y="40800"/>
            <a:ext cx="1945800" cy="50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Patrick Hand"/>
                <a:ea typeface="Patrick Hand"/>
                <a:cs typeface="Patrick Hand"/>
                <a:sym typeface="Patrick Hand"/>
              </a:rPr>
              <a:t>Tonight,the moon shows it’s face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Patrick Hand"/>
                <a:ea typeface="Patrick Hand"/>
                <a:cs typeface="Patrick Hand"/>
                <a:sym typeface="Patrick Hand"/>
              </a:rPr>
              <a:t>Big</a:t>
            </a:r>
            <a:r>
              <a:rPr lang="en" sz="3000">
                <a:solidFill>
                  <a:srgbClr val="FFFFFF"/>
                </a:solidFill>
                <a:latin typeface="Patrick Hand"/>
                <a:ea typeface="Patrick Hand"/>
                <a:cs typeface="Patrick Hand"/>
                <a:sym typeface="Patrick Hand"/>
              </a:rPr>
              <a:t> and </a:t>
            </a:r>
            <a:r>
              <a:rPr lang="en" sz="3000" b="1">
                <a:solidFill>
                  <a:srgbClr val="FFFFFF"/>
                </a:solidFill>
                <a:latin typeface="Patrick Hand"/>
                <a:ea typeface="Patrick Hand"/>
                <a:cs typeface="Patrick Hand"/>
                <a:sym typeface="Patrick Hand"/>
              </a:rPr>
              <a:t>bright 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FFFFFF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1"/>
    </mc:Choice>
    <mc:Fallback>
      <p:transition spd="slow" advTm="770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 descr="tumblr_o7helihryb1v32734o1_500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892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3360950" y="1034125"/>
            <a:ext cx="3048000" cy="138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 b="1">
                <a:latin typeface="Pompiere"/>
                <a:ea typeface="Pompiere"/>
                <a:cs typeface="Pompiere"/>
                <a:sym typeface="Pompiere"/>
              </a:rPr>
              <a:t>I grin at the moon while it grins back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 b="1">
                <a:latin typeface="Pompiere"/>
                <a:ea typeface="Pompiere"/>
                <a:cs typeface="Pompiere"/>
                <a:sym typeface="Pompiere"/>
              </a:rPr>
              <a:t>The moon is my </a:t>
            </a:r>
            <a:r>
              <a:rPr lang="en" sz="3600" b="1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guardian</a:t>
            </a:r>
            <a:r>
              <a:rPr lang="en" sz="3600" b="1">
                <a:latin typeface="Pompiere"/>
                <a:ea typeface="Pompiere"/>
                <a:cs typeface="Pompiere"/>
                <a:sym typeface="Pompiere"/>
              </a:rPr>
              <a:t> angel for now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4">
            <a:alphaModFix amt="28000"/>
          </a:blip>
          <a:stretch>
            <a:fillRect/>
          </a:stretch>
        </p:blipFill>
        <p:spPr>
          <a:xfrm>
            <a:off x="1233712" y="65750"/>
            <a:ext cx="6676574" cy="500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7"/>
    </mc:Choice>
    <mc:Fallback>
      <p:transition spd="slow" advTm="715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hape 111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8050"/>
            <a:ext cx="9144000" cy="505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0" y="2850"/>
            <a:ext cx="9144000" cy="518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1415150" y="748425"/>
            <a:ext cx="6926100" cy="413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What a great and mighty night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I howl and howl,until morning rise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5"/>
    </mc:Choice>
    <mc:Fallback>
      <p:transition spd="slow" advTm="595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 descr="tumblr_olkcllJPZP1s6pp33o1_500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0" y="0"/>
            <a:ext cx="7456800" cy="37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6000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The night was black coal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6000">
                <a:solidFill>
                  <a:srgbClr val="FFFFFF"/>
                </a:solidFill>
                <a:latin typeface="Pompiere"/>
                <a:ea typeface="Pompiere"/>
                <a:cs typeface="Pompiere"/>
                <a:sym typeface="Pompiere"/>
              </a:rPr>
              <a:t>The stars were beaming eyes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1"/>
    </mc:Choice>
    <mc:Fallback>
      <p:transition spd="slow" advTm="640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</Words>
  <Application>Microsoft Office PowerPoint</Application>
  <PresentationFormat>On-screen Show (16:9)</PresentationFormat>
  <Paragraphs>37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Waiting for the Sunrise</vt:lpstr>
      <vt:lpstr>Fredericka the Great</vt:lpstr>
      <vt:lpstr>Herr Von Muellerhoff</vt:lpstr>
      <vt:lpstr>Alice</vt:lpstr>
      <vt:lpstr>Patrick Hand</vt:lpstr>
      <vt:lpstr>VT323</vt:lpstr>
      <vt:lpstr>Cedarville Cursive</vt:lpstr>
      <vt:lpstr>Playball</vt:lpstr>
      <vt:lpstr>Cookie</vt:lpstr>
      <vt:lpstr>Pinyon Script</vt:lpstr>
      <vt:lpstr>Tangerine</vt:lpstr>
      <vt:lpstr>Pompiere</vt:lpstr>
      <vt:lpstr>simple-dark-2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</dc:creator>
  <cp:lastModifiedBy>Student</cp:lastModifiedBy>
  <cp:revision>1</cp:revision>
  <dcterms:modified xsi:type="dcterms:W3CDTF">2017-06-05T17:30:40Z</dcterms:modified>
</cp:coreProperties>
</file>