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1" r:id="rId4"/>
    <p:sldId id="257" r:id="rId5"/>
    <p:sldId id="264" r:id="rId6"/>
    <p:sldId id="259" r:id="rId7"/>
    <p:sldId id="265" r:id="rId8"/>
    <p:sldId id="262" r:id="rId9"/>
    <p:sldId id="266" r:id="rId10"/>
    <p:sldId id="267" r:id="rId11"/>
    <p:sldId id="260" r:id="rId12"/>
    <p:sldId id="268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6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0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5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9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226E-453C-49A5-9B0E-1A20289C400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6DAF-29F6-4987-9846-787676BF4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din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7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 Language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2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lgorithm co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75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41" y="65903"/>
            <a:ext cx="119942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696969"/>
                </a:solidFill>
                <a:latin typeface="Arial" panose="020B0604020202020204" pitchFamily="34" charset="0"/>
              </a:rPr>
              <a:t>Function</a:t>
            </a:r>
            <a:endParaRPr lang="en-US" sz="7200" b="1" i="0" u="sng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5400" b="1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6000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A piece of code that you can easily call over and over again. 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endParaRPr lang="en-US" b="0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75" y="6362700"/>
            <a:ext cx="10591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 – Students will decipher Coding Vocabulary with group discussion and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2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unction co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87"/>
            <a:ext cx="44577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unction code.org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51" y="1250155"/>
            <a:ext cx="7608649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3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41" y="65903"/>
            <a:ext cx="119942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696969"/>
                </a:solidFill>
                <a:latin typeface="Arial" panose="020B0604020202020204" pitchFamily="34" charset="0"/>
              </a:rPr>
              <a:t>Loop</a:t>
            </a:r>
            <a:endParaRPr lang="en-US" sz="7200" b="1" i="0" u="sng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5400" b="1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6000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The action of doing something over and over again. 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endParaRPr lang="en-US" b="0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75" y="6362700"/>
            <a:ext cx="10591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 – Students will decipher Coding Vocabulary with group discussion and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oop co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6362700"/>
            <a:ext cx="10591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 – Students will decipher Coding Vocabulary with group discussion and modeling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075" y="176391"/>
            <a:ext cx="6167073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List of Terms:</a:t>
            </a:r>
          </a:p>
          <a:p>
            <a:endParaRPr lang="en-US" sz="5400" dirty="0" smtClean="0">
              <a:solidFill>
                <a:srgbClr val="696969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Computer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Algorithm</a:t>
            </a:r>
            <a:endParaRPr lang="en-US" sz="5400" dirty="0" smtClean="0">
              <a:solidFill>
                <a:srgbClr val="696969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730389"/>
            <a:ext cx="50101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Discuss with your group what you think the definition is.  Do you have any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6362700"/>
            <a:ext cx="10591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 – Students will decipher Coding Vocabulary with group discussion and modeling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9075" y="176391"/>
            <a:ext cx="6167073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List of Terms:</a:t>
            </a:r>
          </a:p>
          <a:p>
            <a:endParaRPr lang="en-US" sz="5400" dirty="0" smtClean="0">
              <a:solidFill>
                <a:srgbClr val="696969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Computer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Algorithm</a:t>
            </a:r>
            <a:endParaRPr lang="en-US" sz="5400" dirty="0" smtClean="0">
              <a:solidFill>
                <a:srgbClr val="696969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730389"/>
            <a:ext cx="5010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696969"/>
                </a:solidFill>
                <a:latin typeface="Arial" panose="020B0604020202020204" pitchFamily="34" charset="0"/>
              </a:rPr>
              <a:t>Now look it up.  What definition or examples did you find?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41" y="65903"/>
            <a:ext cx="119942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0" u="sng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Computer Science</a:t>
            </a:r>
          </a:p>
          <a:p>
            <a:pPr algn="ctr"/>
            <a:endParaRPr lang="en-US" sz="5400" b="1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6000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Using the power of computers to solve problems. 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endParaRPr lang="en-US" b="0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75" y="6362700"/>
            <a:ext cx="10591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 – Students will decipher Coding Vocabulary with group discussion and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uter science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6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41" y="65903"/>
            <a:ext cx="1199429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0" u="sng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Command</a:t>
            </a:r>
          </a:p>
          <a:p>
            <a:pPr algn="ctr"/>
            <a:endParaRPr lang="en-US" sz="5400" b="1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6000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An instruction for the computer. Many commands put together make up algorithms and computer programs</a:t>
            </a:r>
          </a:p>
          <a:p>
            <a:pPr algn="ctr"/>
            <a:r>
              <a:rPr lang="en-US" sz="6000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endParaRPr lang="en-US" b="0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75" y="6362700"/>
            <a:ext cx="10591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 – Students will decipher Coding Vocabulary with group discussion and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mmand co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8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41" y="65903"/>
            <a:ext cx="1199429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696969"/>
                </a:solidFill>
                <a:latin typeface="Arial" panose="020B0604020202020204" pitchFamily="34" charset="0"/>
              </a:rPr>
              <a:t>Algorithm</a:t>
            </a:r>
            <a:endParaRPr lang="en-US" sz="7200" b="1" i="0" u="sng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5400" b="1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6000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A list of steps to finish a task. 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b="0" i="0" dirty="0" smtClean="0">
                <a:solidFill>
                  <a:srgbClr val="696969"/>
                </a:solidFill>
                <a:effectLst/>
                <a:latin typeface="Arial" panose="020B0604020202020204" pitchFamily="34" charset="0"/>
              </a:rPr>
            </a:br>
            <a:endParaRPr lang="en-US" b="0" i="0" dirty="0" smtClean="0">
              <a:solidFill>
                <a:srgbClr val="6969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75" y="6362700"/>
            <a:ext cx="105918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TP – Students will decipher Coding Vocabulary with group discussion and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lgorithm co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0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200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Coding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Coding Language</dc:title>
  <dc:creator>New York City Department of Education</dc:creator>
  <cp:lastModifiedBy>New York City Department of Education</cp:lastModifiedBy>
  <cp:revision>10</cp:revision>
  <dcterms:created xsi:type="dcterms:W3CDTF">2018-02-26T13:47:30Z</dcterms:created>
  <dcterms:modified xsi:type="dcterms:W3CDTF">2018-03-01T15:17:26Z</dcterms:modified>
</cp:coreProperties>
</file>