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0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ECF9-2DB6-4C85-ACDF-65C654F1DEA9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D557-2B41-4953-B1EB-0C42E80A2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486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ECF9-2DB6-4C85-ACDF-65C654F1DEA9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D557-2B41-4953-B1EB-0C42E80A2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11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ECF9-2DB6-4C85-ACDF-65C654F1DEA9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D557-2B41-4953-B1EB-0C42E80A2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4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ECF9-2DB6-4C85-ACDF-65C654F1DEA9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D557-2B41-4953-B1EB-0C42E80A2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53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ECF9-2DB6-4C85-ACDF-65C654F1DEA9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D557-2B41-4953-B1EB-0C42E80A2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19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ECF9-2DB6-4C85-ACDF-65C654F1DEA9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D557-2B41-4953-B1EB-0C42E80A2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08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ECF9-2DB6-4C85-ACDF-65C654F1DEA9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D557-2B41-4953-B1EB-0C42E80A2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8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ECF9-2DB6-4C85-ACDF-65C654F1DEA9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D557-2B41-4953-B1EB-0C42E80A2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2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ECF9-2DB6-4C85-ACDF-65C654F1DEA9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D557-2B41-4953-B1EB-0C42E80A2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47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ECF9-2DB6-4C85-ACDF-65C654F1DEA9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D557-2B41-4953-B1EB-0C42E80A2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9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ECF9-2DB6-4C85-ACDF-65C654F1DEA9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D557-2B41-4953-B1EB-0C42E80A2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5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8ECF9-2DB6-4C85-ACDF-65C654F1DEA9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4D557-2B41-4953-B1EB-0C42E80A2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38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709" y="0"/>
            <a:ext cx="10261600" cy="914545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TP – Students will learn to debug by doing a relay activity</a:t>
            </a:r>
            <a:endParaRPr lang="en-US" sz="30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55" y="1501675"/>
            <a:ext cx="10427854" cy="4865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32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709" y="0"/>
            <a:ext cx="10261600" cy="914545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TP – Students will learn to debug by doing a relay activity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554182" y="1348508"/>
            <a:ext cx="11176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While coding, have you ever ran into a problem or page that you had trouble solving?  </a:t>
            </a:r>
          </a:p>
          <a:p>
            <a:endParaRPr lang="en-US" sz="6000" dirty="0" smtClean="0">
              <a:solidFill>
                <a:srgbClr val="FF0000"/>
              </a:solidFill>
            </a:endParaRPr>
          </a:p>
          <a:p>
            <a:r>
              <a:rPr lang="en-US" sz="6000" dirty="0" smtClean="0">
                <a:solidFill>
                  <a:srgbClr val="FF0000"/>
                </a:solidFill>
              </a:rPr>
              <a:t>What did you do?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54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709" y="0"/>
            <a:ext cx="10261600" cy="914545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TP – Students will learn to debug by doing a relay activity</a:t>
            </a:r>
            <a:endParaRPr lang="en-US" sz="3000" dirty="0"/>
          </a:p>
        </p:txBody>
      </p:sp>
      <p:sp>
        <p:nvSpPr>
          <p:cNvPr id="3" name="Rectangle 2"/>
          <p:cNvSpPr/>
          <p:nvPr/>
        </p:nvSpPr>
        <p:spPr>
          <a:xfrm>
            <a:off x="748145" y="1628200"/>
            <a:ext cx="442421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0" i="0" dirty="0" smtClean="0">
                <a:solidFill>
                  <a:srgbClr val="696969"/>
                </a:solidFill>
                <a:effectLst/>
                <a:latin typeface="Helvetica" panose="020B0604020202020204" pitchFamily="34" charset="0"/>
              </a:rPr>
              <a:t>Tips to Help With Frustration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b="0" i="0" dirty="0" smtClean="0">
                <a:solidFill>
                  <a:srgbClr val="696969"/>
                </a:solidFill>
                <a:effectLst/>
                <a:latin typeface="Helvetica" panose="020B0604020202020204" pitchFamily="34" charset="0"/>
              </a:rPr>
              <a:t>Count to 10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b="0" i="0" dirty="0" smtClean="0">
                <a:solidFill>
                  <a:srgbClr val="696969"/>
                </a:solidFill>
                <a:effectLst/>
                <a:latin typeface="Helvetica" panose="020B0604020202020204" pitchFamily="34" charset="0"/>
              </a:rPr>
              <a:t>Take deep breaths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b="0" i="0" dirty="0" smtClean="0">
                <a:solidFill>
                  <a:srgbClr val="696969"/>
                </a:solidFill>
                <a:effectLst/>
                <a:latin typeface="Helvetica" panose="020B0604020202020204" pitchFamily="34" charset="0"/>
              </a:rPr>
              <a:t>Journal about them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b="0" i="0" dirty="0" smtClean="0">
                <a:solidFill>
                  <a:srgbClr val="696969"/>
                </a:solidFill>
                <a:effectLst/>
                <a:latin typeface="Helvetica" panose="020B0604020202020204" pitchFamily="34" charset="0"/>
              </a:rPr>
              <a:t>Talk to a partner about them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b="0" i="0" dirty="0" smtClean="0">
                <a:solidFill>
                  <a:srgbClr val="696969"/>
                </a:solidFill>
                <a:effectLst/>
                <a:latin typeface="Helvetica" panose="020B0604020202020204" pitchFamily="34" charset="0"/>
              </a:rPr>
              <a:t>Ask for help</a:t>
            </a:r>
            <a:endParaRPr lang="en-US" sz="3000" b="0" i="0" dirty="0">
              <a:solidFill>
                <a:srgbClr val="696969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73090" y="1628200"/>
            <a:ext cx="479367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0" i="0" dirty="0" smtClean="0">
                <a:solidFill>
                  <a:srgbClr val="696969"/>
                </a:solidFill>
                <a:effectLst/>
                <a:latin typeface="Helvetica" panose="020B0604020202020204" pitchFamily="34" charset="0"/>
              </a:rPr>
              <a:t>Tips for Being Persistent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b="0" i="0" dirty="0" smtClean="0">
                <a:solidFill>
                  <a:srgbClr val="696969"/>
                </a:solidFill>
                <a:effectLst/>
                <a:latin typeface="Helvetica" panose="020B0604020202020204" pitchFamily="34" charset="0"/>
              </a:rPr>
              <a:t>Keep track of what you have already tried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b="0" i="0" dirty="0" smtClean="0">
                <a:solidFill>
                  <a:srgbClr val="696969"/>
                </a:solidFill>
                <a:effectLst/>
                <a:latin typeface="Helvetica" panose="020B0604020202020204" pitchFamily="34" charset="0"/>
              </a:rPr>
              <a:t>Describe what is happening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b="0" i="0" dirty="0" smtClean="0">
                <a:solidFill>
                  <a:srgbClr val="696969"/>
                </a:solidFill>
                <a:effectLst/>
                <a:latin typeface="Helvetica" panose="020B0604020202020204" pitchFamily="34" charset="0"/>
              </a:rPr>
              <a:t>Describe what is supposed to happen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b="0" i="0" dirty="0" smtClean="0">
                <a:solidFill>
                  <a:srgbClr val="696969"/>
                </a:solidFill>
                <a:effectLst/>
                <a:latin typeface="Helvetica" panose="020B0604020202020204" pitchFamily="34" charset="0"/>
              </a:rPr>
              <a:t>What does that tell you?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b="0" i="0" dirty="0" smtClean="0">
                <a:solidFill>
                  <a:srgbClr val="696969"/>
                </a:solidFill>
                <a:effectLst/>
                <a:latin typeface="Helvetica" panose="020B0604020202020204" pitchFamily="34" charset="0"/>
              </a:rPr>
              <a:t>Make a change and try again</a:t>
            </a:r>
            <a:endParaRPr lang="en-US" sz="3000" b="0" i="0" dirty="0">
              <a:solidFill>
                <a:srgbClr val="696969"/>
              </a:solidFill>
              <a:effectLst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87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709" y="0"/>
            <a:ext cx="10261600" cy="914545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TP – Students will learn to debug by doing a relay activity</a:t>
            </a:r>
            <a:endParaRPr lang="en-US" sz="3000" dirty="0"/>
          </a:p>
        </p:txBody>
      </p:sp>
      <p:sp>
        <p:nvSpPr>
          <p:cNvPr id="3" name="AutoShape 2" descr="Image result for debug origin pic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Image result for debug origin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708" y="1885084"/>
            <a:ext cx="4920333" cy="3869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19636" y="1958109"/>
            <a:ext cx="428567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FUN FACT:</a:t>
            </a:r>
          </a:p>
          <a:p>
            <a:endParaRPr lang="en-US" sz="3500" dirty="0"/>
          </a:p>
          <a:p>
            <a:r>
              <a:rPr lang="en-US" sz="3500" dirty="0" smtClean="0"/>
              <a:t>The term debugging comes from an actual bug found in a machine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30571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709" y="0"/>
            <a:ext cx="10261600" cy="914545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TP – Students will learn to debug by doing a relay activity</a:t>
            </a:r>
            <a:endParaRPr lang="en-US" sz="30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09" y="914545"/>
            <a:ext cx="4945708" cy="56338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39345" y="2189019"/>
            <a:ext cx="505229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/>
              <a:t>Let’s see if as teams we can locate the “bugs” in these programs.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4200506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709" y="0"/>
            <a:ext cx="10261600" cy="914545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TP – Students will learn to debug by doing a relay activity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6530109" y="1376219"/>
            <a:ext cx="5052291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/>
              <a:t>Team members will write down the first piece of code and pass to the next person at the table.  Good Luck Debuggers!</a:t>
            </a:r>
            <a:endParaRPr lang="en-US" sz="4500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58109"/>
            <a:ext cx="6395197" cy="3655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55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709" y="0"/>
            <a:ext cx="10261600" cy="914545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TP – Students will learn to debug by doing a relay activity</a:t>
            </a:r>
            <a:endParaRPr lang="en-US" sz="3000" dirty="0"/>
          </a:p>
        </p:txBody>
      </p:sp>
      <p:sp>
        <p:nvSpPr>
          <p:cNvPr id="4" name="Rectangle 3"/>
          <p:cNvSpPr/>
          <p:nvPr/>
        </p:nvSpPr>
        <p:spPr>
          <a:xfrm>
            <a:off x="498764" y="1154544"/>
            <a:ext cx="11194472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b="0" i="0" dirty="0" smtClean="0">
                <a:solidFill>
                  <a:srgbClr val="696969"/>
                </a:solidFill>
                <a:effectLst/>
                <a:latin typeface="Helvetica" panose="020B0604020202020204" pitchFamily="34" charset="0"/>
              </a:rPr>
              <a:t>What did we learn today?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700" b="0" i="0" dirty="0" smtClean="0">
                <a:solidFill>
                  <a:srgbClr val="696969"/>
                </a:solidFill>
                <a:effectLst/>
                <a:latin typeface="Helvetica" panose="020B0604020202020204" pitchFamily="34" charset="0"/>
              </a:rPr>
              <a:t>What if each person on a team were allowed to do five arrows at a time?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700" b="0" i="0" dirty="0" smtClean="0">
                <a:solidFill>
                  <a:srgbClr val="696969"/>
                </a:solidFill>
                <a:effectLst/>
                <a:latin typeface="Helvetica" panose="020B0604020202020204" pitchFamily="34" charset="0"/>
              </a:rPr>
              <a:t>How important would it be to debug our own work and the work of the programmer before us?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700" b="0" i="0" dirty="0" smtClean="0">
                <a:solidFill>
                  <a:srgbClr val="696969"/>
                </a:solidFill>
                <a:effectLst/>
                <a:latin typeface="Helvetica" panose="020B0604020202020204" pitchFamily="34" charset="0"/>
              </a:rPr>
              <a:t>How about with 10 arrows?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700" b="0" i="0" dirty="0" smtClean="0">
                <a:solidFill>
                  <a:srgbClr val="696969"/>
                </a:solidFill>
                <a:effectLst/>
                <a:latin typeface="Helvetica" panose="020B0604020202020204" pitchFamily="34" charset="0"/>
              </a:rPr>
              <a:t>10,000? Would it be more or less important?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700" b="0" i="0" dirty="0" smtClean="0">
                <a:solidFill>
                  <a:srgbClr val="696969"/>
                </a:solidFill>
                <a:effectLst/>
                <a:latin typeface="Helvetica" panose="020B0604020202020204" pitchFamily="34" charset="0"/>
              </a:rPr>
              <a:t>Do you think a program is better or worse when more than one person has worked on it?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700" b="0" i="0" dirty="0" smtClean="0">
                <a:solidFill>
                  <a:srgbClr val="696969"/>
                </a:solidFill>
                <a:effectLst/>
                <a:latin typeface="Helvetica" panose="020B0604020202020204" pitchFamily="34" charset="0"/>
              </a:rPr>
              <a:t>Do you think people make more or fewer mistakes when they're in a hurry?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700" b="0" i="0" dirty="0" smtClean="0">
                <a:solidFill>
                  <a:srgbClr val="696969"/>
                </a:solidFill>
                <a:effectLst/>
                <a:latin typeface="Helvetica" panose="020B0604020202020204" pitchFamily="34" charset="0"/>
              </a:rPr>
              <a:t>If you find a mistake, do you have to throw out the entire program and start over?</a:t>
            </a:r>
            <a:endParaRPr lang="en-US" sz="2700" b="0" i="0" dirty="0">
              <a:solidFill>
                <a:srgbClr val="696969"/>
              </a:solidFill>
              <a:effectLst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18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330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Office Theme</vt:lpstr>
      <vt:lpstr>TP – Students will learn to debug by doing a relay activity</vt:lpstr>
      <vt:lpstr>TP – Students will learn to debug by doing a relay activity</vt:lpstr>
      <vt:lpstr>TP – Students will learn to debug by doing a relay activity</vt:lpstr>
      <vt:lpstr>TP – Students will learn to debug by doing a relay activity</vt:lpstr>
      <vt:lpstr>TP – Students will learn to debug by doing a relay activity</vt:lpstr>
      <vt:lpstr>TP – Students will learn to debug by doing a relay activity</vt:lpstr>
      <vt:lpstr>TP – Students will learn to debug by doing a relay activity</vt:lpstr>
    </vt:vector>
  </TitlesOfParts>
  <Company>NYCDoE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 – Students will learn to debug by doing a relay activity</dc:title>
  <dc:creator>nycdoe</dc:creator>
  <cp:lastModifiedBy>nycdoe</cp:lastModifiedBy>
  <cp:revision>5</cp:revision>
  <dcterms:created xsi:type="dcterms:W3CDTF">2019-03-07T14:33:04Z</dcterms:created>
  <dcterms:modified xsi:type="dcterms:W3CDTF">2019-03-07T14:56:21Z</dcterms:modified>
</cp:coreProperties>
</file>