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0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7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9F500-CE91-4DCD-AA11-5B8F06474E0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DD20E-FD82-4852-833C-6CC50C680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1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ding programm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038" y="223774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60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2910" y="609486"/>
            <a:ext cx="1109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On your Graph paper, please design your own pattern:</a:t>
            </a:r>
            <a:endParaRPr lang="en-US" sz="3600" dirty="0"/>
          </a:p>
        </p:txBody>
      </p:sp>
      <p:pic>
        <p:nvPicPr>
          <p:cNvPr id="5" name="Picture 2" descr="https://code.org/curriculum/docs/csf/c2_GraphPape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638"/>
            <a:ext cx="12165036" cy="18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2910" y="609486"/>
            <a:ext cx="11095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As a team please decipher the pattern and code using the symbols we have learned:</a:t>
            </a:r>
            <a:endParaRPr lang="en-US" sz="3600" dirty="0"/>
          </a:p>
        </p:txBody>
      </p:sp>
      <p:pic>
        <p:nvPicPr>
          <p:cNvPr id="5" name="Picture 2" descr="https://code.org/curriculum/docs/csf/c2_GraphPape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638"/>
            <a:ext cx="12165036" cy="18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3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23853" y="1073510"/>
            <a:ext cx="1109562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Things to think about:</a:t>
            </a:r>
          </a:p>
          <a:p>
            <a:pPr algn="ctr"/>
            <a:endParaRPr lang="en-US" sz="48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was today’s lesson about?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How did you feel during today’s lesson?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Draw another image that you could code. Can you write the program that goes with this drawing?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other types of robots could we program if we changed what the arrows meant?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85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23853" y="1073510"/>
            <a:ext cx="110956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Things to think about:</a:t>
            </a:r>
          </a:p>
          <a:p>
            <a:pPr algn="ctr"/>
            <a:endParaRPr lang="en-US" sz="48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How did our paper graph program help prepare you?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Remember our vocabulary words….Did you use any of them?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What did you learn?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What, if anything, did you find more </a:t>
            </a:r>
            <a:r>
              <a:rPr lang="en-US" sz="3600" smtClean="0"/>
              <a:t>challenging?</a:t>
            </a:r>
            <a:endParaRPr lang="en-US" sz="3600" dirty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58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ksMaker EleksEgg Egg Drawing Robot CNC Drawing Machine DIY Education T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16" y="541249"/>
            <a:ext cx="118189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dirty="0" smtClean="0">
                <a:solidFill>
                  <a:srgbClr val="696969"/>
                </a:solidFill>
                <a:effectLst/>
                <a:latin typeface="Helvetica" panose="020B0604020202020204" pitchFamily="34" charset="0"/>
              </a:rPr>
              <a:t>How do you suppose that robots know how to do the things that they do? Do they have brains that work the same way that ours do?</a:t>
            </a:r>
            <a:endParaRPr lang="en-US" sz="5400" dirty="0"/>
          </a:p>
        </p:txBody>
      </p:sp>
      <p:pic>
        <p:nvPicPr>
          <p:cNvPr id="3074" name="Picture 2" descr="Image result for program robo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8" y="4032227"/>
            <a:ext cx="6874823" cy="28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34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ogram robo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57" y="199598"/>
            <a:ext cx="11677034" cy="650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21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pic>
        <p:nvPicPr>
          <p:cNvPr id="4098" name="Picture 2" descr="https://code.org/curriculum/docs/csf/c2_GraphPape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717573"/>
            <a:ext cx="5705984" cy="58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3379" y="887104"/>
            <a:ext cx="56365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Starting at the Star – How can we program to go to and fill in those boxes?</a:t>
            </a:r>
          </a:p>
          <a:p>
            <a:endParaRPr lang="en-US" sz="4400" dirty="0"/>
          </a:p>
          <a:p>
            <a:r>
              <a:rPr lang="en-US" sz="4400" dirty="0" smtClean="0"/>
              <a:t>Turn and talk to your table and devise a method.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533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223379" y="887104"/>
            <a:ext cx="56365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Starting at the Star – How can we program to go to and fill in those boxes?</a:t>
            </a:r>
          </a:p>
          <a:p>
            <a:endParaRPr lang="en-US" sz="4400" dirty="0"/>
          </a:p>
          <a:p>
            <a:r>
              <a:rPr lang="en-US" sz="4400" dirty="0" smtClean="0"/>
              <a:t>Turn and talk to your table and devise a method.</a:t>
            </a:r>
            <a:endParaRPr lang="en-US" sz="4400" dirty="0"/>
          </a:p>
        </p:txBody>
      </p:sp>
      <p:pic>
        <p:nvPicPr>
          <p:cNvPr id="5124" name="Picture 4" descr="https://code.org/curriculum/docs/csf/c2_GraphPape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688051"/>
            <a:ext cx="5724540" cy="58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2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ode.org/curriculum/docs/csf/c2_GraphPape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3686626"/>
            <a:ext cx="11522574" cy="17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23081" y="968991"/>
            <a:ext cx="11095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What if we had a universal set of symbols such as this?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811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ode.org/curriculum/docs/csf/c2_GraphPape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" y="1154016"/>
            <a:ext cx="10809799" cy="16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2910" y="609486"/>
            <a:ext cx="1109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Using these symbols, please write out the code for this:</a:t>
            </a:r>
            <a:endParaRPr lang="en-US" sz="3600" dirty="0"/>
          </a:p>
        </p:txBody>
      </p:sp>
      <p:pic>
        <p:nvPicPr>
          <p:cNvPr id="5" name="Picture 4" descr="https://code.org/curriculum/docs/csf/c2_GraphPape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41" y="2594753"/>
            <a:ext cx="4332468" cy="44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ode.org/curriculum/docs/csf/c2_GraphPape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" y="1154016"/>
            <a:ext cx="10809799" cy="16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16" y="18029"/>
            <a:ext cx="1187896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TP – Students will build critical thinking skills by learning programming concepts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2910" y="609486"/>
            <a:ext cx="1109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Using these symbols, please write out the code for this:</a:t>
            </a:r>
            <a:endParaRPr lang="en-US" sz="3600" dirty="0"/>
          </a:p>
        </p:txBody>
      </p:sp>
      <p:pic>
        <p:nvPicPr>
          <p:cNvPr id="7170" name="Picture 2" descr="https://code.org/curriculum/docs/csf/c2_GraphPaper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9" y="2778440"/>
            <a:ext cx="11110025" cy="349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392</Words>
  <Application>Microsoft Office PowerPoint</Application>
  <PresentationFormat>Widescreen</PresentationFormat>
  <Paragraphs>36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NYCDOE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York City Department of Education</dc:creator>
  <cp:lastModifiedBy>New York City Department of Education</cp:lastModifiedBy>
  <cp:revision>10</cp:revision>
  <dcterms:created xsi:type="dcterms:W3CDTF">2018-03-13T12:23:47Z</dcterms:created>
  <dcterms:modified xsi:type="dcterms:W3CDTF">2018-04-27T14:50:31Z</dcterms:modified>
</cp:coreProperties>
</file>