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70" r:id="rId4"/>
    <p:sldId id="271" r:id="rId5"/>
    <p:sldId id="256" r:id="rId6"/>
    <p:sldId id="272" r:id="rId7"/>
    <p:sldId id="273" r:id="rId8"/>
    <p:sldId id="274" r:id="rId9"/>
    <p:sldId id="276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2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3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6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2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3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0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6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8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8813-D2EB-4498-9EDE-A209610FBE2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6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28600"/>
            <a:ext cx="7772400" cy="60960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TP – Students will </a:t>
            </a:r>
            <a:r>
              <a:rPr lang="en-US" sz="2000" dirty="0" smtClean="0">
                <a:solidFill>
                  <a:schemeClr val="bg1"/>
                </a:solidFill>
              </a:rPr>
              <a:t>explore energy and variables by designing a vehicle</a:t>
            </a:r>
            <a:endParaRPr lang="en-US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590800"/>
            <a:ext cx="8001000" cy="3505200"/>
          </a:xfrm>
        </p:spPr>
        <p:txBody>
          <a:bodyPr/>
          <a:lstStyle/>
          <a:p>
            <a:r>
              <a:rPr lang="en-US" altLang="en-US" sz="5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What </a:t>
            </a:r>
            <a:r>
              <a:rPr lang="en-US" altLang="en-US" sz="50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does S.T.E.M. stand for?</a:t>
            </a:r>
            <a:endParaRPr lang="en-US" altLang="en-US" sz="16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en-US" altLang="en-US" sz="16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28600"/>
            <a:ext cx="7772400" cy="60960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TP – Students will </a:t>
            </a:r>
            <a:r>
              <a:rPr lang="en-US" sz="2000" dirty="0" smtClean="0">
                <a:solidFill>
                  <a:schemeClr val="bg1"/>
                </a:solidFill>
              </a:rPr>
              <a:t>explore energy and variables by designing a vehicle</a:t>
            </a:r>
            <a:endParaRPr lang="en-US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9303" y="838199"/>
            <a:ext cx="10933670" cy="5801497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Project Time:</a:t>
            </a:r>
          </a:p>
          <a:p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You will now be asked to get to work on the Technology side of the lesson.  You will be asked to take Your pictures/videos and create a presentation.  The presentation must include:</a:t>
            </a:r>
          </a:p>
          <a:p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The team members names</a:t>
            </a:r>
          </a:p>
          <a:p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The initial design – Why did you make that design?</a:t>
            </a:r>
          </a:p>
          <a:p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The process – How did you go about the construction?</a:t>
            </a:r>
          </a:p>
          <a:p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The problems – What issues did they run into?  (include how my changes affected their projects)</a:t>
            </a:r>
          </a:p>
          <a:p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The final </a:t>
            </a: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vehicle </a:t>
            </a:r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– What were it’s strengths and weaknesses?</a:t>
            </a:r>
          </a:p>
          <a:p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Comments on the </a:t>
            </a: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other vehicles </a:t>
            </a:r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– What would you do the same or change?</a:t>
            </a:r>
          </a:p>
          <a:p>
            <a:endParaRPr lang="en-US" altLang="en-US" sz="4800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marL="914400" indent="-914400">
              <a:buAutoNum type="arabicPeriod"/>
            </a:pPr>
            <a:endParaRPr lang="en-US" altLang="en-US" sz="4800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en-US" alt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en-US" altLang="en-US" sz="16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28600"/>
            <a:ext cx="7772400" cy="60960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TP – Students will </a:t>
            </a:r>
            <a:r>
              <a:rPr lang="en-US" sz="2000" dirty="0" smtClean="0">
                <a:solidFill>
                  <a:schemeClr val="bg1"/>
                </a:solidFill>
              </a:rPr>
              <a:t>explore energy and variables by designing a vehicle</a:t>
            </a:r>
            <a:endParaRPr lang="en-US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1676400"/>
            <a:ext cx="8001000" cy="3505200"/>
          </a:xfrm>
        </p:spPr>
        <p:txBody>
          <a:bodyPr/>
          <a:lstStyle/>
          <a:p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What is an engineer?</a:t>
            </a:r>
          </a:p>
          <a:p>
            <a:endParaRPr lang="en-US" alt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What do they do?</a:t>
            </a:r>
          </a:p>
          <a:p>
            <a:endParaRPr lang="en-US" altLang="en-US" sz="16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28600"/>
            <a:ext cx="7772400" cy="60960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TP – Students will </a:t>
            </a:r>
            <a:r>
              <a:rPr lang="en-US" sz="2000" dirty="0" smtClean="0">
                <a:solidFill>
                  <a:schemeClr val="bg1"/>
                </a:solidFill>
              </a:rPr>
              <a:t>explore energy and variables by designing a vehicle</a:t>
            </a:r>
            <a:endParaRPr lang="en-US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1676400"/>
            <a:ext cx="8001000" cy="3505200"/>
          </a:xfrm>
        </p:spPr>
        <p:txBody>
          <a:bodyPr/>
          <a:lstStyle/>
          <a:p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DEFINITION</a:t>
            </a:r>
          </a:p>
          <a:p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To Plan, Construct, or Manage</a:t>
            </a:r>
          </a:p>
          <a:p>
            <a:endParaRPr lang="en-US" altLang="en-US" sz="16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28600"/>
            <a:ext cx="7772400" cy="60960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TP – Students will </a:t>
            </a:r>
            <a:r>
              <a:rPr lang="en-US" sz="2000" dirty="0" smtClean="0">
                <a:solidFill>
                  <a:schemeClr val="bg1"/>
                </a:solidFill>
              </a:rPr>
              <a:t>explore energy and variables by designing a vehicle</a:t>
            </a:r>
            <a:endParaRPr lang="en-US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1676400"/>
            <a:ext cx="8001000" cy="3505200"/>
          </a:xfrm>
        </p:spPr>
        <p:txBody>
          <a:bodyPr/>
          <a:lstStyle/>
          <a:p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When planning a project, what are some of the things an engineer needs to consider?</a:t>
            </a:r>
          </a:p>
          <a:p>
            <a:endParaRPr lang="en-US" altLang="en-US" sz="16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Image result for gem altigliss challe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5575" y="7937"/>
            <a:ext cx="11871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TP – Students will explore energy and variables by designing a vehicle</a:t>
            </a:r>
          </a:p>
        </p:txBody>
      </p:sp>
      <p:pic>
        <p:nvPicPr>
          <p:cNvPr id="2050" name="Picture 2" descr="Image result for mint mobile activity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18" y="1483776"/>
            <a:ext cx="7802863" cy="386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575" y="5514759"/>
            <a:ext cx="11871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Your goal is to design the vehicle that will go the furthest when released down a ramp.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2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28600"/>
            <a:ext cx="7772400" cy="60960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TP – Students will </a:t>
            </a:r>
            <a:r>
              <a:rPr lang="en-US" sz="2000" dirty="0" smtClean="0">
                <a:solidFill>
                  <a:schemeClr val="bg1"/>
                </a:solidFill>
              </a:rPr>
              <a:t>explore energy and variables by designing a vehicle</a:t>
            </a:r>
            <a:endParaRPr lang="en-US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1676400"/>
            <a:ext cx="8001000" cy="35052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Materials: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4 round Mints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4 straws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2 index </a:t>
            </a: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cards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4 Popsicle sticks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Glue</a:t>
            </a:r>
            <a:endParaRPr lang="en-US" altLang="en-US" sz="4800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Tape</a:t>
            </a:r>
          </a:p>
          <a:p>
            <a:endParaRPr lang="en-US" alt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en-US" altLang="en-US" sz="16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28600"/>
            <a:ext cx="7772400" cy="60960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TP – Students will </a:t>
            </a:r>
            <a:r>
              <a:rPr lang="en-US" sz="2000" dirty="0" smtClean="0">
                <a:solidFill>
                  <a:schemeClr val="bg1"/>
                </a:solidFill>
              </a:rPr>
              <a:t>explore energy and variables by designing a vehicle</a:t>
            </a:r>
            <a:endParaRPr lang="en-US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9303" y="1676400"/>
            <a:ext cx="10933670" cy="3505200"/>
          </a:xfrm>
        </p:spPr>
        <p:txBody>
          <a:bodyPr>
            <a:normAutofit/>
          </a:bodyPr>
          <a:lstStyle/>
          <a:p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Question:</a:t>
            </a:r>
          </a:p>
          <a:p>
            <a:pPr marL="914400" indent="-914400">
              <a:buAutoNum type="arabicPeriod"/>
            </a:pP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What energy factors play a role in how far the vehicle travels?</a:t>
            </a:r>
          </a:p>
          <a:p>
            <a:endParaRPr lang="en-US" altLang="en-US" sz="4800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marL="914400" indent="-914400">
              <a:buAutoNum type="arabicPeriod"/>
            </a:pPr>
            <a:endParaRPr lang="en-US" altLang="en-US" sz="4800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en-US" alt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en-US" altLang="en-US" sz="16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1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28600"/>
            <a:ext cx="7772400" cy="60960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TP – Students will </a:t>
            </a:r>
            <a:r>
              <a:rPr lang="en-US" sz="2000" dirty="0" smtClean="0">
                <a:solidFill>
                  <a:schemeClr val="bg1"/>
                </a:solidFill>
              </a:rPr>
              <a:t>explore energy and variables by designing a vehicle</a:t>
            </a:r>
            <a:endParaRPr lang="en-US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9303" y="1676400"/>
            <a:ext cx="10933670" cy="3505200"/>
          </a:xfrm>
        </p:spPr>
        <p:txBody>
          <a:bodyPr>
            <a:normAutofit fontScale="925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Break into groups of 2-3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You </a:t>
            </a:r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are going to start your planning process – how will it look?  Why?  </a:t>
            </a:r>
            <a:endParaRPr lang="en-US" altLang="en-US" sz="4800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Include </a:t>
            </a:r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notes, drawings, sketches, etc.</a:t>
            </a:r>
          </a:p>
          <a:p>
            <a:endParaRPr lang="en-US" altLang="en-US" sz="4800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marL="914400" indent="-914400">
              <a:buAutoNum type="arabicPeriod"/>
            </a:pPr>
            <a:endParaRPr lang="en-US" altLang="en-US" sz="4800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en-US" alt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en-US" altLang="en-US" sz="16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28600"/>
            <a:ext cx="7772400" cy="60960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TP – Students will </a:t>
            </a:r>
            <a:r>
              <a:rPr lang="en-US" sz="2000" dirty="0" smtClean="0">
                <a:solidFill>
                  <a:schemeClr val="bg1"/>
                </a:solidFill>
              </a:rPr>
              <a:t>explore energy and variables by designing a vehicle</a:t>
            </a:r>
            <a:endParaRPr lang="en-US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9303" y="1676400"/>
            <a:ext cx="10933670" cy="3505200"/>
          </a:xfrm>
        </p:spPr>
        <p:txBody>
          <a:bodyPr>
            <a:normAutofit fontScale="925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While you are planning, please document with pictures, video, sketches, etc.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Start to create your slideshow or movie – title, group members, introduction, and </a:t>
            </a:r>
            <a:r>
              <a:rPr lang="en-US" altLang="en-US" sz="480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initial design</a:t>
            </a:r>
            <a:endParaRPr lang="en-US" alt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en-US" altLang="en-US" sz="4800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marL="914400" indent="-914400">
              <a:buAutoNum type="arabicPeriod"/>
            </a:pPr>
            <a:endParaRPr lang="en-US" altLang="en-US" sz="4800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en-US" alt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en-US" altLang="en-US" sz="16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383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Copperplate Gothic Bold</vt:lpstr>
      <vt:lpstr>Office Theme</vt:lpstr>
      <vt:lpstr>TP – Students will explore energy and variables by designing a vehicle</vt:lpstr>
      <vt:lpstr>TP – Students will explore energy and variables by designing a vehicle</vt:lpstr>
      <vt:lpstr>TP – Students will explore energy and variables by designing a vehicle</vt:lpstr>
      <vt:lpstr>TP – Students will explore energy and variables by designing a vehicle</vt:lpstr>
      <vt:lpstr>PowerPoint Presentation</vt:lpstr>
      <vt:lpstr>TP – Students will explore energy and variables by designing a vehicle</vt:lpstr>
      <vt:lpstr>TP – Students will explore energy and variables by designing a vehicle</vt:lpstr>
      <vt:lpstr>TP – Students will explore energy and variables by designing a vehicle</vt:lpstr>
      <vt:lpstr>TP – Students will explore energy and variables by designing a vehicle</vt:lpstr>
      <vt:lpstr>TP – Students will explore energy and variables by designing a vehicle</vt:lpstr>
    </vt:vector>
  </TitlesOfParts>
  <Company>NYCDOE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York City Department of Education</dc:creator>
  <cp:lastModifiedBy>New York City Department of Education</cp:lastModifiedBy>
  <cp:revision>16</cp:revision>
  <dcterms:created xsi:type="dcterms:W3CDTF">2018-10-16T18:02:12Z</dcterms:created>
  <dcterms:modified xsi:type="dcterms:W3CDTF">2018-11-02T14:35:37Z</dcterms:modified>
</cp:coreProperties>
</file>